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72" r:id="rId4"/>
    <p:sldId id="27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8F"/>
    <a:srgbClr val="1B40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C2EE-7286-4E00-8585-36803D3E76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75D366-6971-4053-A475-49A9635F7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09236B-39D1-4F87-8188-1BEF14286575}"/>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435594EC-6B36-4B68-A340-6480BD36D9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93B8A-3E06-4954-932A-14FA29A4A0A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65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16DE-5DFF-442B-A4BA-DA903789C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983D45-639E-40FC-B8C8-D3A130A5FD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5CE82-9610-4D2D-9CD3-F2745000D579}"/>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5F3559F3-8096-4FEB-BFF0-055113C18F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155CAB-28AA-47B1-9688-74A6965B084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851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CFA4FD-C69C-4D27-ADD6-44AB0C1944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77B0B8-C3B5-46E2-97FF-9788F4F2DD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3BFF2-2E91-4E36-8530-A268E3B48B62}"/>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719EB506-B2AD-4DDD-A344-D4451B5C80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6A53D9-68DE-4CCD-AB2E-643751BBA1D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760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51A0-F62A-47D2-AB36-24466D634C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EA0EA0-E207-48F7-AFC8-6F5C0D75CA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46164-7910-481B-A6B8-B09D1873FFF7}"/>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6E1E5806-B32D-4D46-9E3A-CEB75B4F67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A8B628-99A6-4B34-9FD8-8F9FE6AD571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31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4BAE-3D89-43A6-B905-24D9A764BD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F02EF5-4C34-4028-AFF8-9341072FA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095980-FC03-40A5-BD53-2CFCF9F538A4}"/>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6D895336-390C-4946-9669-28A15809D8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D56037-E2E0-4B9F-AAC2-0BE355BE130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69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F450-B307-434D-94AA-98671EB620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E962D4-6CE9-421F-A020-51D5A6F87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025768-8E33-4E24-A5E6-82D30F5941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992623-2123-4561-B968-C711A5F0B0FA}"/>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6" name="Footer Placeholder 5">
            <a:extLst>
              <a:ext uri="{FF2B5EF4-FFF2-40B4-BE49-F238E27FC236}">
                <a16:creationId xmlns:a16="http://schemas.microsoft.com/office/drawing/2014/main" id="{716204BB-FAD9-47F6-8EA5-855B874D2B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019B45D-286E-4639-9E3A-5DE1731A73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159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A512-BE50-4E6F-9304-D134E3A3CE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783428-7199-4B2E-83E8-D625FFF8C4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3ABBAE-50B5-4CEB-B402-387A5DA5AE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D92500-C5C4-4C03-83BC-9A6049BBA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3A12F5-2453-406E-B105-C21EB2AFD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EE07EB-AE9E-4D40-A87C-69928812026A}"/>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8" name="Footer Placeholder 7">
            <a:extLst>
              <a:ext uri="{FF2B5EF4-FFF2-40B4-BE49-F238E27FC236}">
                <a16:creationId xmlns:a16="http://schemas.microsoft.com/office/drawing/2014/main" id="{2D828B0E-C1F6-45D8-BF2C-E12BA251BCA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7979E76-FDDE-464D-A9F6-621CE2F9BE9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146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EFB-5C53-4AB5-BC85-9224E2B36C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9E524C-9078-405C-AEF8-55B1AB1E1EE0}"/>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4" name="Footer Placeholder 3">
            <a:extLst>
              <a:ext uri="{FF2B5EF4-FFF2-40B4-BE49-F238E27FC236}">
                <a16:creationId xmlns:a16="http://schemas.microsoft.com/office/drawing/2014/main" id="{E8DF6309-162E-4717-8B48-2FED068B03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F33FDC4-E805-4AFD-8CCB-9B99AF13679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79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7EA8C-0F90-457B-8753-36ED4A1244CB}"/>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3" name="Footer Placeholder 2">
            <a:extLst>
              <a:ext uri="{FF2B5EF4-FFF2-40B4-BE49-F238E27FC236}">
                <a16:creationId xmlns:a16="http://schemas.microsoft.com/office/drawing/2014/main" id="{407F5256-3E2C-4A43-8103-7AF04422FD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D30A252-3C7F-459C-AFC7-E989F8749D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944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FC1D6-7D16-40F3-9719-28F887C32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09FC26-9731-4EC5-A413-BD1F69B237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65CD87-6984-4FFB-8AB4-DC1A85E66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A3302-8124-43CD-8210-A2D4B226A233}"/>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6" name="Footer Placeholder 5">
            <a:extLst>
              <a:ext uri="{FF2B5EF4-FFF2-40B4-BE49-F238E27FC236}">
                <a16:creationId xmlns:a16="http://schemas.microsoft.com/office/drawing/2014/main" id="{D05A2A9A-5C1C-4907-BFF4-93FBD95F2D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CA3FB6-AB40-4894-ADE3-8BFD21C53F6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24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74D8-4AB5-47C2-9629-FE5E52FE6C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EE4A18-9254-4AAF-98C0-C570A06A4F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EF6EED-498E-40E0-8B77-768E04A0A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EDA970-DB39-43BF-87A2-47BAC6B4836C}"/>
              </a:ext>
            </a:extLst>
          </p:cNvPr>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6" name="Footer Placeholder 5">
            <a:extLst>
              <a:ext uri="{FF2B5EF4-FFF2-40B4-BE49-F238E27FC236}">
                <a16:creationId xmlns:a16="http://schemas.microsoft.com/office/drawing/2014/main" id="{E5C8244C-2910-4C2D-BF01-29FDDF4127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4A7B1B-BDA7-4306-A95A-3A4D0B2F658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63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1B4086"/>
            </a:gs>
            <a:gs pos="100000">
              <a:srgbClr val="00358F"/>
            </a:gs>
          </a:gsLst>
          <a:lin ang="612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971F44-321D-48B2-99B7-63BEF5CDD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6699D3-3ED8-46A5-9FE9-4064784A4B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AF19B-AFBC-48CF-89FF-DBAC691DE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1/7/2024</a:t>
            </a:fld>
            <a:endParaRPr lang="en-US" dirty="0"/>
          </a:p>
        </p:txBody>
      </p:sp>
      <p:sp>
        <p:nvSpPr>
          <p:cNvPr id="5" name="Footer Placeholder 4">
            <a:extLst>
              <a:ext uri="{FF2B5EF4-FFF2-40B4-BE49-F238E27FC236}">
                <a16:creationId xmlns:a16="http://schemas.microsoft.com/office/drawing/2014/main" id="{499CB0BA-64EA-4B10-9FD1-04172E70E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3F6799-BC79-47B5-8E4D-9FA518A0D7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437115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9F9D2A-A5BA-79DF-E296-0C90263F1095}"/>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639166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858C-53AE-4FCF-B0E6-6E61C550EBAE}"/>
              </a:ext>
            </a:extLst>
          </p:cNvPr>
          <p:cNvSpPr>
            <a:spLocks noGrp="1"/>
          </p:cNvSpPr>
          <p:nvPr>
            <p:ph type="title"/>
          </p:nvPr>
        </p:nvSpPr>
        <p:spPr>
          <a:xfrm>
            <a:off x="0" y="0"/>
            <a:ext cx="12192000" cy="1507067"/>
          </a:xfrm>
        </p:spPr>
        <p:txBody>
          <a:bodyPr>
            <a:normAutofit/>
          </a:bodyPr>
          <a:lstStyle/>
          <a:p>
            <a:pPr algn="ctr"/>
            <a:r>
              <a:rPr lang="en-US" sz="5400" dirty="0">
                <a:solidFill>
                  <a:schemeClr val="bg1"/>
                </a:solidFill>
                <a:latin typeface="Palatino Linotype" panose="02040502050505030304" pitchFamily="18" charset="0"/>
              </a:rPr>
              <a:t>The Lord’s Prayer</a:t>
            </a:r>
          </a:p>
        </p:txBody>
      </p:sp>
      <p:sp>
        <p:nvSpPr>
          <p:cNvPr id="3" name="Content Placeholder 2">
            <a:extLst>
              <a:ext uri="{FF2B5EF4-FFF2-40B4-BE49-F238E27FC236}">
                <a16:creationId xmlns:a16="http://schemas.microsoft.com/office/drawing/2014/main" id="{983F2440-BF57-41DE-AE87-F2CB447CAF85}"/>
              </a:ext>
            </a:extLst>
          </p:cNvPr>
          <p:cNvSpPr>
            <a:spLocks noGrp="1"/>
          </p:cNvSpPr>
          <p:nvPr>
            <p:ph idx="1"/>
          </p:nvPr>
        </p:nvSpPr>
        <p:spPr>
          <a:xfrm>
            <a:off x="1447006" y="1704975"/>
            <a:ext cx="9297988" cy="5153025"/>
          </a:xfrm>
        </p:spPr>
        <p:txBody>
          <a:bodyPr>
            <a:normAutofit/>
          </a:bodyPr>
          <a:lstStyle/>
          <a:p>
            <a:pPr marL="0" indent="0" algn="ctr">
              <a:buNone/>
            </a:pPr>
            <a:r>
              <a:rPr lang="en-US" sz="4400" dirty="0">
                <a:solidFill>
                  <a:schemeClr val="bg1"/>
                </a:solidFill>
                <a:latin typeface="Palatino Linotype" panose="02040502050505030304" pitchFamily="18" charset="0"/>
              </a:rPr>
              <a:t>Let us pray together in the words our Savior gave us.</a:t>
            </a:r>
          </a:p>
          <a:p>
            <a:pPr marL="0" indent="0">
              <a:buNone/>
            </a:pPr>
            <a:endParaRPr lang="en-US" sz="4400" dirty="0">
              <a:solidFill>
                <a:schemeClr val="tx1"/>
              </a:solidFill>
              <a:latin typeface="Palatino Linotype" panose="02040502050505030304" pitchFamily="18" charset="0"/>
            </a:endParaRPr>
          </a:p>
          <a:p>
            <a:pPr marL="0" indent="0" algn="ctr">
              <a:buNone/>
            </a:pPr>
            <a:r>
              <a:rPr lang="en-US" sz="4400" dirty="0">
                <a:solidFill>
                  <a:schemeClr val="bg1"/>
                </a:solidFill>
                <a:latin typeface="Palatino Linotype" panose="02040502050505030304" pitchFamily="18" charset="0"/>
              </a:rPr>
              <a:t>Together: Our Father…</a:t>
            </a:r>
          </a:p>
        </p:txBody>
      </p:sp>
      <p:pic>
        <p:nvPicPr>
          <p:cNvPr id="4" name="Picture 3">
            <a:extLst>
              <a:ext uri="{FF2B5EF4-FFF2-40B4-BE49-F238E27FC236}">
                <a16:creationId xmlns:a16="http://schemas.microsoft.com/office/drawing/2014/main" id="{43F8D03B-6FE5-4D51-8D3C-558E9A78565D}"/>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279112B8-F544-4512-9FC1-66868115168C}"/>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64005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6FFA-0357-448A-8169-3136FFDB437C}"/>
              </a:ext>
            </a:extLst>
          </p:cNvPr>
          <p:cNvSpPr>
            <a:spLocks noGrp="1"/>
          </p:cNvSpPr>
          <p:nvPr>
            <p:ph type="title"/>
          </p:nvPr>
        </p:nvSpPr>
        <p:spPr>
          <a:xfrm>
            <a:off x="0" y="1"/>
            <a:ext cx="12191999" cy="1219200"/>
          </a:xfrm>
        </p:spPr>
        <p:txBody>
          <a:bodyPr>
            <a:normAutofit/>
          </a:bodyPr>
          <a:lstStyle/>
          <a:p>
            <a:pPr algn="ctr"/>
            <a:r>
              <a:rPr lang="en-US" sz="5400" dirty="0">
                <a:solidFill>
                  <a:schemeClr val="bg1"/>
                </a:solidFill>
                <a:latin typeface="Palatino Linotype" panose="02040502050505030304" pitchFamily="18" charset="0"/>
              </a:rPr>
              <a:t>Prayer of Blessing</a:t>
            </a:r>
          </a:p>
        </p:txBody>
      </p:sp>
      <p:sp>
        <p:nvSpPr>
          <p:cNvPr id="3" name="Content Placeholder 2">
            <a:extLst>
              <a:ext uri="{FF2B5EF4-FFF2-40B4-BE49-F238E27FC236}">
                <a16:creationId xmlns:a16="http://schemas.microsoft.com/office/drawing/2014/main" id="{5FC34C90-845F-4898-A0C2-811D89708042}"/>
              </a:ext>
            </a:extLst>
          </p:cNvPr>
          <p:cNvSpPr>
            <a:spLocks noGrp="1"/>
          </p:cNvSpPr>
          <p:nvPr>
            <p:ph idx="1"/>
          </p:nvPr>
        </p:nvSpPr>
        <p:spPr>
          <a:xfrm>
            <a:off x="582966" y="1343024"/>
            <a:ext cx="11026066" cy="5514975"/>
          </a:xfrm>
        </p:spPr>
        <p:txBody>
          <a:bodyPr/>
          <a:lstStyle/>
          <a:p>
            <a:pPr marL="0" marR="0" indent="0" algn="ctr">
              <a:lnSpc>
                <a:spcPct val="107000"/>
              </a:lnSpc>
              <a:spcBef>
                <a:spcPts val="0"/>
              </a:spcBef>
              <a:spcAft>
                <a:spcPts val="80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Lord God of heaven and earth, you revealed your only-begotten Son to every nation by the guidance of a star. Bless this house and all who inhabit it. Fill them (us) with the light of Christ, that their (our) concern for others may reflect your love. </a:t>
            </a:r>
          </a:p>
          <a:p>
            <a:pPr marL="0" marR="0" indent="0" algn="ctr">
              <a:lnSpc>
                <a:spcPct val="107000"/>
              </a:lnSpc>
              <a:spcBef>
                <a:spcPts val="0"/>
              </a:spcBef>
              <a:spcAft>
                <a:spcPts val="0"/>
              </a:spcAft>
              <a:buNone/>
            </a:pPr>
            <a:endParaRPr lang="en-US" sz="3600" dirty="0">
              <a:solidFill>
                <a:schemeClr val="bg1"/>
              </a:solidFill>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We ask this through Christ our Lord.</a:t>
            </a:r>
          </a:p>
          <a:p>
            <a:pPr marL="0" marR="0" indent="0" algn="ctr">
              <a:lnSpc>
                <a:spcPct val="107000"/>
              </a:lnSpc>
              <a:spcBef>
                <a:spcPts val="0"/>
              </a:spcBef>
              <a:spcAft>
                <a:spcPts val="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Amen.</a:t>
            </a:r>
          </a:p>
          <a:p>
            <a:pPr marL="0" indent="0" algn="ctr">
              <a:buNone/>
            </a:pPr>
            <a:endParaRPr lang="en-US" dirty="0"/>
          </a:p>
        </p:txBody>
      </p:sp>
      <p:pic>
        <p:nvPicPr>
          <p:cNvPr id="4" name="Picture 3">
            <a:extLst>
              <a:ext uri="{FF2B5EF4-FFF2-40B4-BE49-F238E27FC236}">
                <a16:creationId xmlns:a16="http://schemas.microsoft.com/office/drawing/2014/main" id="{369BF4B8-E095-4E8E-83F7-161D3EEDBC96}"/>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C623C31F-DC67-45A5-B5DA-EEC8EF863A6C}"/>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892744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508B-BF89-412D-A9B1-AE49E22C9177}"/>
              </a:ext>
            </a:extLst>
          </p:cNvPr>
          <p:cNvSpPr>
            <a:spLocks noGrp="1"/>
          </p:cNvSpPr>
          <p:nvPr>
            <p:ph type="title"/>
          </p:nvPr>
        </p:nvSpPr>
        <p:spPr>
          <a:xfrm>
            <a:off x="0" y="1"/>
            <a:ext cx="12192000" cy="1371600"/>
          </a:xfrm>
        </p:spPr>
        <p:txBody>
          <a:bodyPr>
            <a:normAutofit/>
          </a:bodyPr>
          <a:lstStyle/>
          <a:p>
            <a:pPr algn="ctr"/>
            <a:r>
              <a:rPr lang="en-US" sz="5400" dirty="0">
                <a:solidFill>
                  <a:schemeClr val="bg1"/>
                </a:solidFill>
                <a:latin typeface="Palatino Linotype" panose="02040502050505030304" pitchFamily="18" charset="0"/>
              </a:rPr>
              <a:t>Inscription of the Home</a:t>
            </a:r>
          </a:p>
        </p:txBody>
      </p:sp>
      <p:sp>
        <p:nvSpPr>
          <p:cNvPr id="3" name="Content Placeholder 2">
            <a:extLst>
              <a:ext uri="{FF2B5EF4-FFF2-40B4-BE49-F238E27FC236}">
                <a16:creationId xmlns:a16="http://schemas.microsoft.com/office/drawing/2014/main" id="{691F227B-DD6B-480F-B293-540BCDE2A412}"/>
              </a:ext>
            </a:extLst>
          </p:cNvPr>
          <p:cNvSpPr>
            <a:spLocks noGrp="1"/>
          </p:cNvSpPr>
          <p:nvPr>
            <p:ph idx="1"/>
          </p:nvPr>
        </p:nvSpPr>
        <p:spPr>
          <a:xfrm>
            <a:off x="823997" y="1371601"/>
            <a:ext cx="10544006" cy="5486399"/>
          </a:xfrm>
        </p:spPr>
        <p:txBody>
          <a:bodyPr>
            <a:normAutofit/>
          </a:bodyPr>
          <a:lstStyle/>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With your blessed chalk, inscribe the wall above the door to your home or a chalkboard plaque with the following:</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a:t>
            </a:r>
          </a:p>
          <a:p>
            <a:pPr marL="0" indent="0" algn="ctr">
              <a:buNone/>
            </a:pPr>
            <a:r>
              <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20 + C + M + B </a:t>
            </a:r>
            <a:r>
              <a:rPr lang="en-US" sz="480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+ 24</a:t>
            </a:r>
            <a:endParaRPr lang="en-US" sz="4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indent="0" algn="ctr">
              <a:buNone/>
            </a:pPr>
            <a:endParaRPr lang="en-US" dirty="0"/>
          </a:p>
        </p:txBody>
      </p:sp>
      <p:pic>
        <p:nvPicPr>
          <p:cNvPr id="4" name="Picture 3">
            <a:extLst>
              <a:ext uri="{FF2B5EF4-FFF2-40B4-BE49-F238E27FC236}">
                <a16:creationId xmlns:a16="http://schemas.microsoft.com/office/drawing/2014/main" id="{E48CFCE9-62B7-4708-8329-80EC01E66E54}"/>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DCB62C2F-1FBC-47F8-BDCC-1967021C243B}"/>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1372738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C9137-CBBF-42FF-A25A-330FBFAA7496}"/>
              </a:ext>
            </a:extLst>
          </p:cNvPr>
          <p:cNvSpPr>
            <a:spLocks noGrp="1"/>
          </p:cNvSpPr>
          <p:nvPr>
            <p:ph type="title"/>
          </p:nvPr>
        </p:nvSpPr>
        <p:spPr>
          <a:xfrm>
            <a:off x="0" y="0"/>
            <a:ext cx="12191999" cy="1507067"/>
          </a:xfrm>
        </p:spPr>
        <p:txBody>
          <a:bodyPr>
            <a:normAutofit/>
          </a:bodyPr>
          <a:lstStyle/>
          <a:p>
            <a:pPr algn="ctr"/>
            <a:r>
              <a:rPr lang="en-US" sz="5400" dirty="0">
                <a:solidFill>
                  <a:schemeClr val="bg1"/>
                </a:solidFill>
                <a:latin typeface="Palatino Linotype" panose="02040502050505030304" pitchFamily="18" charset="0"/>
              </a:rPr>
              <a:t>Closing Prayer</a:t>
            </a:r>
          </a:p>
        </p:txBody>
      </p:sp>
      <p:sp>
        <p:nvSpPr>
          <p:cNvPr id="3" name="Content Placeholder 2">
            <a:extLst>
              <a:ext uri="{FF2B5EF4-FFF2-40B4-BE49-F238E27FC236}">
                <a16:creationId xmlns:a16="http://schemas.microsoft.com/office/drawing/2014/main" id="{6A89458E-BF6E-40EC-A927-A50B93BC519C}"/>
              </a:ext>
            </a:extLst>
          </p:cNvPr>
          <p:cNvSpPr>
            <a:spLocks noGrp="1"/>
          </p:cNvSpPr>
          <p:nvPr>
            <p:ph idx="1"/>
          </p:nvPr>
        </p:nvSpPr>
        <p:spPr>
          <a:xfrm>
            <a:off x="1066799" y="1507067"/>
            <a:ext cx="10058400" cy="4788958"/>
          </a:xfrm>
        </p:spPr>
        <p:txBody>
          <a:bodyPr/>
          <a:lstStyle/>
          <a:p>
            <a:pPr marL="0" marR="0" indent="0" algn="ctr">
              <a:lnSpc>
                <a:spcPct val="107000"/>
              </a:lnSpc>
              <a:spcBef>
                <a:spcPts val="0"/>
              </a:spcBef>
              <a:spcAft>
                <a:spcPts val="800"/>
              </a:spcAft>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May Christ Jesus dwell with us, keep us from all harm, and make us one in mind and heart, now and forever.</a:t>
            </a:r>
          </a:p>
          <a:p>
            <a:pPr marL="0" marR="0" indent="0" algn="ctr">
              <a:lnSpc>
                <a:spcPct val="107000"/>
              </a:lnSpc>
              <a:spcBef>
                <a:spcPts val="0"/>
              </a:spcBef>
              <a:spcAft>
                <a:spcPts val="800"/>
              </a:spcAft>
              <a:buNone/>
            </a:pPr>
            <a:endParaRPr lang="en-US" sz="40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Amen.</a:t>
            </a:r>
          </a:p>
          <a:p>
            <a:pPr marL="0" indent="0" algn="ctr">
              <a:buNone/>
            </a:pPr>
            <a:endParaRPr lang="en-US" dirty="0"/>
          </a:p>
        </p:txBody>
      </p:sp>
      <p:pic>
        <p:nvPicPr>
          <p:cNvPr id="4" name="Picture 3">
            <a:extLst>
              <a:ext uri="{FF2B5EF4-FFF2-40B4-BE49-F238E27FC236}">
                <a16:creationId xmlns:a16="http://schemas.microsoft.com/office/drawing/2014/main" id="{F12881A0-3C80-411F-9C57-B0B989E1301D}"/>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AF55B33E-9299-4A1C-9250-8113E3AB4AB1}"/>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54457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0BE7-8174-477A-9657-EB309F98E295}"/>
              </a:ext>
            </a:extLst>
          </p:cNvPr>
          <p:cNvSpPr>
            <a:spLocks noGrp="1"/>
          </p:cNvSpPr>
          <p:nvPr>
            <p:ph type="title"/>
          </p:nvPr>
        </p:nvSpPr>
        <p:spPr>
          <a:xfrm>
            <a:off x="0" y="1"/>
            <a:ext cx="12191999" cy="1181100"/>
          </a:xfrm>
        </p:spPr>
        <p:txBody>
          <a:bodyPr>
            <a:normAutofit/>
          </a:bodyPr>
          <a:lstStyle/>
          <a:p>
            <a:pPr algn="ctr"/>
            <a:r>
              <a:rPr lang="en-US" sz="5400" dirty="0">
                <a:solidFill>
                  <a:schemeClr val="bg1"/>
                </a:solidFill>
                <a:latin typeface="Palatino Linotype" panose="02040502050505030304" pitchFamily="18" charset="0"/>
              </a:rPr>
              <a:t>We Three Kings</a:t>
            </a:r>
          </a:p>
        </p:txBody>
      </p:sp>
      <p:sp>
        <p:nvSpPr>
          <p:cNvPr id="3" name="Content Placeholder 2">
            <a:extLst>
              <a:ext uri="{FF2B5EF4-FFF2-40B4-BE49-F238E27FC236}">
                <a16:creationId xmlns:a16="http://schemas.microsoft.com/office/drawing/2014/main" id="{EA623B96-A8F6-487E-A256-41A670778B24}"/>
              </a:ext>
            </a:extLst>
          </p:cNvPr>
          <p:cNvSpPr>
            <a:spLocks noGrp="1"/>
          </p:cNvSpPr>
          <p:nvPr>
            <p:ph idx="1"/>
          </p:nvPr>
        </p:nvSpPr>
        <p:spPr>
          <a:xfrm>
            <a:off x="0" y="1181100"/>
            <a:ext cx="12191999" cy="5676900"/>
          </a:xfrm>
        </p:spPr>
        <p:txBody>
          <a:bodyPr>
            <a:normAutofit/>
          </a:bodyPr>
          <a:lstStyle/>
          <a:p>
            <a:pPr marL="0" indent="0" algn="ctr">
              <a:buNone/>
            </a:pPr>
            <a:r>
              <a:rPr lang="en-US" sz="3600" b="0" i="0" dirty="0">
                <a:solidFill>
                  <a:schemeClr val="bg1"/>
                </a:solidFill>
                <a:effectLst/>
                <a:latin typeface="Palatino Linotype" panose="02040502050505030304" pitchFamily="18" charset="0"/>
              </a:rPr>
              <a:t>We three kings of Orient are;</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bearing gifts we traverse afar,</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field and fountain, moor and mountain,</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following yonder star.</a:t>
            </a:r>
          </a:p>
          <a:p>
            <a:pPr marL="0" indent="0" algn="ctr">
              <a:buNone/>
            </a:pPr>
            <a:endParaRPr lang="en-US" sz="3600" dirty="0">
              <a:solidFill>
                <a:schemeClr val="tx1"/>
              </a:solidFill>
              <a:latin typeface="Palatino Linotype" panose="02040502050505030304" pitchFamily="18" charset="0"/>
            </a:endParaRPr>
          </a:p>
          <a:p>
            <a:pPr marL="0" indent="0" algn="ctr">
              <a:buNone/>
            </a:pPr>
            <a:r>
              <a:rPr lang="en-US" sz="3600" dirty="0">
                <a:solidFill>
                  <a:schemeClr val="bg1"/>
                </a:solidFill>
                <a:latin typeface="Palatino Linotype" panose="02040502050505030304" pitchFamily="18" charset="0"/>
              </a:rPr>
              <a:t>O star of wonder, star of light,</a:t>
            </a:r>
          </a:p>
          <a:p>
            <a:pPr marL="0" indent="0" algn="ctr">
              <a:buNone/>
            </a:pPr>
            <a:r>
              <a:rPr lang="en-US" sz="3600" dirty="0">
                <a:solidFill>
                  <a:schemeClr val="bg1"/>
                </a:solidFill>
                <a:latin typeface="Palatino Linotype" panose="02040502050505030304" pitchFamily="18" charset="0"/>
              </a:rPr>
              <a:t>Star with royal beauty bright,</a:t>
            </a:r>
          </a:p>
          <a:p>
            <a:pPr marL="0" indent="0" algn="ctr">
              <a:buNone/>
            </a:pPr>
            <a:r>
              <a:rPr lang="en-US" sz="3600" dirty="0">
                <a:solidFill>
                  <a:schemeClr val="bg1"/>
                </a:solidFill>
                <a:latin typeface="Palatino Linotype" panose="02040502050505030304" pitchFamily="18" charset="0"/>
              </a:rPr>
              <a:t>Westward leading, still proceeding, </a:t>
            </a:r>
          </a:p>
          <a:p>
            <a:pPr marL="0" indent="0" algn="ctr">
              <a:buNone/>
            </a:pPr>
            <a:r>
              <a:rPr lang="en-US" sz="3600" dirty="0">
                <a:solidFill>
                  <a:schemeClr val="bg1"/>
                </a:solidFill>
                <a:latin typeface="Palatino Linotype" panose="02040502050505030304" pitchFamily="18" charset="0"/>
              </a:rPr>
              <a:t>Guide us to thy perfect light.</a:t>
            </a:r>
          </a:p>
        </p:txBody>
      </p:sp>
      <p:pic>
        <p:nvPicPr>
          <p:cNvPr id="4" name="Picture 3">
            <a:extLst>
              <a:ext uri="{FF2B5EF4-FFF2-40B4-BE49-F238E27FC236}">
                <a16:creationId xmlns:a16="http://schemas.microsoft.com/office/drawing/2014/main" id="{4629CD8D-B28C-4881-9DB3-FA232E6612C8}"/>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6F4B6AAC-72DC-45C1-89A5-6A1C5DB590EE}"/>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4809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623B96-A8F6-487E-A256-41A670778B24}"/>
              </a:ext>
            </a:extLst>
          </p:cNvPr>
          <p:cNvSpPr>
            <a:spLocks noGrp="1"/>
          </p:cNvSpPr>
          <p:nvPr>
            <p:ph idx="1"/>
          </p:nvPr>
        </p:nvSpPr>
        <p:spPr>
          <a:xfrm>
            <a:off x="0" y="142043"/>
            <a:ext cx="12192000" cy="6715957"/>
          </a:xfrm>
        </p:spPr>
        <p:txBody>
          <a:bodyPr/>
          <a:lstStyle/>
          <a:p>
            <a:pPr marL="0" indent="0" algn="ctr">
              <a:buNone/>
            </a:pPr>
            <a:r>
              <a:rPr lang="en-US" sz="4000" b="0" i="0" dirty="0">
                <a:solidFill>
                  <a:schemeClr val="bg1"/>
                </a:solidFill>
                <a:effectLst/>
                <a:latin typeface="Palatino Linotype" panose="02040502050505030304" pitchFamily="18" charset="0"/>
              </a:rPr>
              <a:t>Born a King on Bethlehem's plain,</a:t>
            </a:r>
            <a:br>
              <a:rPr lang="en-US" sz="4000" dirty="0">
                <a:solidFill>
                  <a:schemeClr val="bg1"/>
                </a:solidFill>
                <a:latin typeface="Palatino Linotype" panose="02040502050505030304" pitchFamily="18" charset="0"/>
              </a:rPr>
            </a:br>
            <a:r>
              <a:rPr lang="en-US" sz="4000" b="0" i="0" dirty="0">
                <a:solidFill>
                  <a:schemeClr val="bg1"/>
                </a:solidFill>
                <a:effectLst/>
                <a:latin typeface="Palatino Linotype" panose="02040502050505030304" pitchFamily="18" charset="0"/>
              </a:rPr>
              <a:t>gold I bring to crown him again,</a:t>
            </a:r>
            <a:br>
              <a:rPr lang="en-US" sz="4000" dirty="0">
                <a:solidFill>
                  <a:schemeClr val="bg1"/>
                </a:solidFill>
                <a:latin typeface="Palatino Linotype" panose="02040502050505030304" pitchFamily="18" charset="0"/>
              </a:rPr>
            </a:br>
            <a:r>
              <a:rPr lang="en-US" sz="4000" b="0" i="0" dirty="0">
                <a:solidFill>
                  <a:schemeClr val="bg1"/>
                </a:solidFill>
                <a:effectLst/>
                <a:latin typeface="Palatino Linotype" panose="02040502050505030304" pitchFamily="18" charset="0"/>
              </a:rPr>
              <a:t>King forever, ceasing never,</a:t>
            </a:r>
            <a:br>
              <a:rPr lang="en-US" sz="4000" dirty="0">
                <a:solidFill>
                  <a:schemeClr val="bg1"/>
                </a:solidFill>
                <a:latin typeface="Palatino Linotype" panose="02040502050505030304" pitchFamily="18" charset="0"/>
              </a:rPr>
            </a:br>
            <a:r>
              <a:rPr lang="en-US" sz="4000" b="0" i="0" dirty="0">
                <a:solidFill>
                  <a:schemeClr val="bg1"/>
                </a:solidFill>
                <a:effectLst/>
                <a:latin typeface="Palatino Linotype" panose="02040502050505030304" pitchFamily="18" charset="0"/>
              </a:rPr>
              <a:t>over us all to reign.</a:t>
            </a:r>
          </a:p>
          <a:p>
            <a:pPr marL="0" indent="0">
              <a:buNone/>
            </a:pPr>
            <a:endParaRPr lang="en-US" sz="3600" b="0" i="0" dirty="0">
              <a:solidFill>
                <a:schemeClr val="tx1"/>
              </a:solidFill>
              <a:effectLst/>
              <a:latin typeface="Palatino Linotype" panose="02040502050505030304" pitchFamily="18" charset="0"/>
            </a:endParaRPr>
          </a:p>
          <a:p>
            <a:pPr marL="0" indent="0" algn="ctr">
              <a:buNone/>
            </a:pPr>
            <a:r>
              <a:rPr lang="en-US" sz="4000" dirty="0">
                <a:solidFill>
                  <a:schemeClr val="bg1"/>
                </a:solidFill>
                <a:latin typeface="Palatino Linotype" panose="02040502050505030304" pitchFamily="18" charset="0"/>
              </a:rPr>
              <a:t>O star of wonder, star of light,</a:t>
            </a:r>
          </a:p>
          <a:p>
            <a:pPr marL="0" indent="0" algn="ctr">
              <a:buNone/>
            </a:pPr>
            <a:r>
              <a:rPr lang="en-US" sz="4000" dirty="0">
                <a:solidFill>
                  <a:schemeClr val="bg1"/>
                </a:solidFill>
                <a:latin typeface="Palatino Linotype" panose="02040502050505030304" pitchFamily="18" charset="0"/>
              </a:rPr>
              <a:t>Star with royal beauty bright,</a:t>
            </a:r>
          </a:p>
          <a:p>
            <a:pPr marL="0" indent="0" algn="ctr">
              <a:buNone/>
            </a:pPr>
            <a:r>
              <a:rPr lang="en-US" sz="4000" dirty="0">
                <a:solidFill>
                  <a:schemeClr val="bg1"/>
                </a:solidFill>
                <a:latin typeface="Palatino Linotype" panose="02040502050505030304" pitchFamily="18" charset="0"/>
              </a:rPr>
              <a:t>Westward leading, still proceeding, </a:t>
            </a:r>
          </a:p>
          <a:p>
            <a:pPr marL="0" indent="0" algn="ctr">
              <a:buNone/>
            </a:pPr>
            <a:r>
              <a:rPr lang="en-US" sz="4000" dirty="0">
                <a:solidFill>
                  <a:schemeClr val="bg1"/>
                </a:solidFill>
                <a:latin typeface="Palatino Linotype" panose="02040502050505030304" pitchFamily="18" charset="0"/>
              </a:rPr>
              <a:t>Guide us to thy perfect light.</a:t>
            </a:r>
          </a:p>
          <a:p>
            <a:pPr marL="0" indent="0">
              <a:buNone/>
            </a:pPr>
            <a:endParaRPr lang="en-US" dirty="0"/>
          </a:p>
        </p:txBody>
      </p:sp>
      <p:pic>
        <p:nvPicPr>
          <p:cNvPr id="4" name="Picture 3">
            <a:extLst>
              <a:ext uri="{FF2B5EF4-FFF2-40B4-BE49-F238E27FC236}">
                <a16:creationId xmlns:a16="http://schemas.microsoft.com/office/drawing/2014/main" id="{51E36D96-9A92-4E01-A918-99D50C34AF2F}"/>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5576D2D0-8A13-47AF-8008-2145BE363E2F}"/>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1913867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623B96-A8F6-487E-A256-41A670778B24}"/>
              </a:ext>
            </a:extLst>
          </p:cNvPr>
          <p:cNvSpPr>
            <a:spLocks noGrp="1"/>
          </p:cNvSpPr>
          <p:nvPr>
            <p:ph idx="1"/>
          </p:nvPr>
        </p:nvSpPr>
        <p:spPr>
          <a:xfrm>
            <a:off x="0" y="685800"/>
            <a:ext cx="12192000" cy="5750511"/>
          </a:xfrm>
        </p:spPr>
        <p:txBody>
          <a:bodyPr>
            <a:normAutofit/>
          </a:bodyPr>
          <a:lstStyle/>
          <a:p>
            <a:pPr marL="0" indent="0" algn="ctr">
              <a:buNone/>
            </a:pPr>
            <a:r>
              <a:rPr lang="en-US" sz="3600" b="0" i="0" dirty="0">
                <a:solidFill>
                  <a:schemeClr val="bg1"/>
                </a:solidFill>
                <a:effectLst/>
                <a:latin typeface="Palatino Linotype" panose="02040502050505030304" pitchFamily="18" charset="0"/>
              </a:rPr>
              <a:t>Frankincense to offer have I;</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incense owns a Deity nigh;</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prayer and praising, voices raising,</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worshipping God on high.</a:t>
            </a:r>
          </a:p>
          <a:p>
            <a:pPr marL="0" indent="0">
              <a:buNone/>
            </a:pPr>
            <a:endParaRPr lang="en-US" sz="3600" dirty="0">
              <a:solidFill>
                <a:schemeClr val="tx1"/>
              </a:solidFill>
              <a:latin typeface="Palatino Linotype" panose="02040502050505030304" pitchFamily="18" charset="0"/>
            </a:endParaRPr>
          </a:p>
          <a:p>
            <a:pPr marL="0" indent="0" algn="ctr">
              <a:buNone/>
            </a:pPr>
            <a:r>
              <a:rPr lang="en-US" sz="3600" dirty="0">
                <a:solidFill>
                  <a:schemeClr val="bg1"/>
                </a:solidFill>
                <a:latin typeface="Palatino Linotype" panose="02040502050505030304" pitchFamily="18" charset="0"/>
              </a:rPr>
              <a:t>O star of wonder, star of light,</a:t>
            </a:r>
          </a:p>
          <a:p>
            <a:pPr marL="0" indent="0" algn="ctr">
              <a:buNone/>
            </a:pPr>
            <a:r>
              <a:rPr lang="en-US" sz="3600" dirty="0">
                <a:solidFill>
                  <a:schemeClr val="bg1"/>
                </a:solidFill>
                <a:latin typeface="Palatino Linotype" panose="02040502050505030304" pitchFamily="18" charset="0"/>
              </a:rPr>
              <a:t>Star with royal beauty bright,</a:t>
            </a:r>
          </a:p>
          <a:p>
            <a:pPr marL="0" indent="0" algn="ctr">
              <a:buNone/>
            </a:pPr>
            <a:r>
              <a:rPr lang="en-US" sz="3600" dirty="0">
                <a:solidFill>
                  <a:schemeClr val="bg1"/>
                </a:solidFill>
                <a:latin typeface="Palatino Linotype" panose="02040502050505030304" pitchFamily="18" charset="0"/>
              </a:rPr>
              <a:t>Westward leading, still proceeding, </a:t>
            </a:r>
          </a:p>
          <a:p>
            <a:pPr marL="0" indent="0" algn="ctr">
              <a:buNone/>
            </a:pPr>
            <a:r>
              <a:rPr lang="en-US" sz="3600" dirty="0">
                <a:solidFill>
                  <a:schemeClr val="bg1"/>
                </a:solidFill>
                <a:latin typeface="Palatino Linotype" panose="02040502050505030304" pitchFamily="18" charset="0"/>
              </a:rPr>
              <a:t>Guide us to thy perfect light.</a:t>
            </a:r>
          </a:p>
        </p:txBody>
      </p:sp>
      <p:pic>
        <p:nvPicPr>
          <p:cNvPr id="4" name="Picture 3">
            <a:extLst>
              <a:ext uri="{FF2B5EF4-FFF2-40B4-BE49-F238E27FC236}">
                <a16:creationId xmlns:a16="http://schemas.microsoft.com/office/drawing/2014/main" id="{D62CDED5-B44E-42F6-8800-48A719D4E16F}"/>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0C053807-1D64-46AA-9943-B582BB996041}"/>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383152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623B96-A8F6-487E-A256-41A670778B24}"/>
              </a:ext>
            </a:extLst>
          </p:cNvPr>
          <p:cNvSpPr>
            <a:spLocks noGrp="1"/>
          </p:cNvSpPr>
          <p:nvPr>
            <p:ph idx="1"/>
          </p:nvPr>
        </p:nvSpPr>
        <p:spPr>
          <a:xfrm>
            <a:off x="0" y="62144"/>
            <a:ext cx="12192000" cy="6702640"/>
          </a:xfrm>
        </p:spPr>
        <p:txBody>
          <a:bodyPr/>
          <a:lstStyle/>
          <a:p>
            <a:pPr marL="0" indent="0" algn="ctr">
              <a:buNone/>
            </a:pPr>
            <a:endParaRPr lang="en-US" sz="3600" b="0" i="0" dirty="0">
              <a:solidFill>
                <a:schemeClr val="bg1"/>
              </a:solidFill>
              <a:effectLst/>
              <a:latin typeface="Palatino Linotype" panose="02040502050505030304" pitchFamily="18" charset="0"/>
            </a:endParaRPr>
          </a:p>
          <a:p>
            <a:pPr marL="0" indent="0" algn="ctr">
              <a:buNone/>
            </a:pPr>
            <a:endParaRPr lang="en-US" sz="3600" dirty="0">
              <a:solidFill>
                <a:schemeClr val="bg1"/>
              </a:solidFill>
              <a:latin typeface="Palatino Linotype" panose="02040502050505030304" pitchFamily="18" charset="0"/>
            </a:endParaRPr>
          </a:p>
          <a:p>
            <a:pPr marL="0" indent="0" algn="ctr">
              <a:buNone/>
            </a:pPr>
            <a:r>
              <a:rPr lang="en-US" sz="3600" b="0" i="0" dirty="0">
                <a:solidFill>
                  <a:schemeClr val="bg1"/>
                </a:solidFill>
                <a:effectLst/>
                <a:latin typeface="Palatino Linotype" panose="02040502050505030304" pitchFamily="18" charset="0"/>
              </a:rPr>
              <a:t>Myrrh is mine; its bitter perfume</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breathes a life of gathering gloom;</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sorrowing, sighing, bleeding, dying,</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sealed in the stone-cold tomb.</a:t>
            </a:r>
          </a:p>
          <a:p>
            <a:pPr marL="0" indent="0">
              <a:buNone/>
            </a:pPr>
            <a:endParaRPr lang="en-US" sz="3600" dirty="0">
              <a:solidFill>
                <a:schemeClr val="tx1"/>
              </a:solidFill>
              <a:latin typeface="Palatino Linotype" panose="02040502050505030304" pitchFamily="18" charset="0"/>
            </a:endParaRPr>
          </a:p>
          <a:p>
            <a:pPr marL="0" indent="0" algn="ctr">
              <a:buNone/>
            </a:pPr>
            <a:r>
              <a:rPr lang="en-US" sz="3600" dirty="0">
                <a:solidFill>
                  <a:schemeClr val="bg1"/>
                </a:solidFill>
                <a:latin typeface="Palatino Linotype" panose="02040502050505030304" pitchFamily="18" charset="0"/>
              </a:rPr>
              <a:t>O star of wonder, star of light,</a:t>
            </a:r>
          </a:p>
          <a:p>
            <a:pPr marL="0" indent="0" algn="ctr">
              <a:buNone/>
            </a:pPr>
            <a:r>
              <a:rPr lang="en-US" sz="3600" dirty="0">
                <a:solidFill>
                  <a:schemeClr val="bg1"/>
                </a:solidFill>
                <a:latin typeface="Palatino Linotype" panose="02040502050505030304" pitchFamily="18" charset="0"/>
              </a:rPr>
              <a:t>Star with royal beauty bright,</a:t>
            </a:r>
          </a:p>
          <a:p>
            <a:pPr marL="0" indent="0" algn="ctr">
              <a:buNone/>
            </a:pPr>
            <a:r>
              <a:rPr lang="en-US" sz="3600" dirty="0">
                <a:solidFill>
                  <a:schemeClr val="bg1"/>
                </a:solidFill>
                <a:latin typeface="Palatino Linotype" panose="02040502050505030304" pitchFamily="18" charset="0"/>
              </a:rPr>
              <a:t>Westward leading, still proceeding, </a:t>
            </a:r>
          </a:p>
          <a:p>
            <a:pPr marL="0" indent="0" algn="ctr">
              <a:buNone/>
            </a:pPr>
            <a:r>
              <a:rPr lang="en-US" sz="3600" dirty="0">
                <a:solidFill>
                  <a:schemeClr val="bg1"/>
                </a:solidFill>
                <a:latin typeface="Palatino Linotype" panose="02040502050505030304" pitchFamily="18" charset="0"/>
              </a:rPr>
              <a:t>Guide us to thy perfect light.</a:t>
            </a:r>
          </a:p>
          <a:p>
            <a:pPr marL="0" indent="0">
              <a:buNone/>
            </a:pPr>
            <a:endParaRPr lang="en-US" dirty="0"/>
          </a:p>
        </p:txBody>
      </p:sp>
      <p:pic>
        <p:nvPicPr>
          <p:cNvPr id="4" name="Picture 3">
            <a:extLst>
              <a:ext uri="{FF2B5EF4-FFF2-40B4-BE49-F238E27FC236}">
                <a16:creationId xmlns:a16="http://schemas.microsoft.com/office/drawing/2014/main" id="{F14C5340-0E84-4535-AD33-C5126C1F00C6}"/>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D531BE61-CF77-4D6A-A85C-58B112D3C505}"/>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3474995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623B96-A8F6-487E-A256-41A670778B24}"/>
              </a:ext>
            </a:extLst>
          </p:cNvPr>
          <p:cNvSpPr>
            <a:spLocks noGrp="1"/>
          </p:cNvSpPr>
          <p:nvPr>
            <p:ph idx="1"/>
          </p:nvPr>
        </p:nvSpPr>
        <p:spPr>
          <a:xfrm>
            <a:off x="0" y="779015"/>
            <a:ext cx="12192000" cy="5299969"/>
          </a:xfrm>
        </p:spPr>
        <p:txBody>
          <a:bodyPr>
            <a:normAutofit/>
          </a:bodyPr>
          <a:lstStyle/>
          <a:p>
            <a:pPr marL="0" indent="0" algn="ctr">
              <a:buNone/>
            </a:pPr>
            <a:r>
              <a:rPr lang="en-US" sz="3600" b="0" i="0" dirty="0">
                <a:solidFill>
                  <a:schemeClr val="bg1"/>
                </a:solidFill>
                <a:effectLst/>
                <a:latin typeface="Palatino Linotype" panose="02040502050505030304" pitchFamily="18" charset="0"/>
              </a:rPr>
              <a:t>Glorious now behold him arise;</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King and God and sacrifice:</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Alleluia, Alleluia,</a:t>
            </a:r>
            <a:br>
              <a:rPr lang="en-US" sz="3600" dirty="0">
                <a:solidFill>
                  <a:schemeClr val="bg1"/>
                </a:solidFill>
                <a:latin typeface="Palatino Linotype" panose="02040502050505030304" pitchFamily="18" charset="0"/>
              </a:rPr>
            </a:br>
            <a:r>
              <a:rPr lang="en-US" sz="3600" b="0" i="0" dirty="0">
                <a:solidFill>
                  <a:schemeClr val="bg1"/>
                </a:solidFill>
                <a:effectLst/>
                <a:latin typeface="Palatino Linotype" panose="02040502050505030304" pitchFamily="18" charset="0"/>
              </a:rPr>
              <a:t>sounds through the earth and skies.</a:t>
            </a:r>
          </a:p>
          <a:p>
            <a:pPr marL="0" indent="0">
              <a:buNone/>
            </a:pPr>
            <a:endParaRPr lang="en-US" sz="3600" dirty="0">
              <a:solidFill>
                <a:schemeClr val="tx1"/>
              </a:solidFill>
              <a:latin typeface="Palatino Linotype" panose="02040502050505030304" pitchFamily="18" charset="0"/>
            </a:endParaRPr>
          </a:p>
          <a:p>
            <a:pPr marL="0" indent="0" algn="ctr">
              <a:buNone/>
            </a:pPr>
            <a:r>
              <a:rPr lang="en-US" sz="3600" dirty="0">
                <a:solidFill>
                  <a:schemeClr val="bg1"/>
                </a:solidFill>
                <a:latin typeface="Palatino Linotype" panose="02040502050505030304" pitchFamily="18" charset="0"/>
              </a:rPr>
              <a:t>O star of wonder, star of light,</a:t>
            </a:r>
          </a:p>
          <a:p>
            <a:pPr marL="0" indent="0" algn="ctr">
              <a:buNone/>
            </a:pPr>
            <a:r>
              <a:rPr lang="en-US" sz="3600" dirty="0">
                <a:solidFill>
                  <a:schemeClr val="bg1"/>
                </a:solidFill>
                <a:latin typeface="Palatino Linotype" panose="02040502050505030304" pitchFamily="18" charset="0"/>
              </a:rPr>
              <a:t>Star with royal beauty bright,</a:t>
            </a:r>
          </a:p>
          <a:p>
            <a:pPr marL="0" indent="0" algn="ctr">
              <a:buNone/>
            </a:pPr>
            <a:r>
              <a:rPr lang="en-US" sz="3600" dirty="0">
                <a:solidFill>
                  <a:schemeClr val="bg1"/>
                </a:solidFill>
                <a:latin typeface="Palatino Linotype" panose="02040502050505030304" pitchFamily="18" charset="0"/>
              </a:rPr>
              <a:t>Westward leading, still proceeding, </a:t>
            </a:r>
          </a:p>
          <a:p>
            <a:pPr marL="0" indent="0" algn="ctr">
              <a:buNone/>
            </a:pPr>
            <a:r>
              <a:rPr lang="en-US" sz="3600" dirty="0">
                <a:solidFill>
                  <a:schemeClr val="bg1"/>
                </a:solidFill>
                <a:latin typeface="Palatino Linotype" panose="02040502050505030304" pitchFamily="18" charset="0"/>
              </a:rPr>
              <a:t>Guide us to thy perfect light.</a:t>
            </a:r>
          </a:p>
        </p:txBody>
      </p:sp>
      <p:pic>
        <p:nvPicPr>
          <p:cNvPr id="4" name="Picture 3">
            <a:extLst>
              <a:ext uri="{FF2B5EF4-FFF2-40B4-BE49-F238E27FC236}">
                <a16:creationId xmlns:a16="http://schemas.microsoft.com/office/drawing/2014/main" id="{7826BD66-CCF1-4683-8864-322A629823B0}"/>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5C3044E6-577A-4027-A2EF-425BBFABE6E6}"/>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174394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7F43-2968-43A3-A214-D66BAF8F8952}"/>
              </a:ext>
            </a:extLst>
          </p:cNvPr>
          <p:cNvSpPr>
            <a:spLocks noGrp="1"/>
          </p:cNvSpPr>
          <p:nvPr>
            <p:ph type="title"/>
          </p:nvPr>
        </p:nvSpPr>
        <p:spPr>
          <a:xfrm>
            <a:off x="0" y="105832"/>
            <a:ext cx="12191999" cy="1507067"/>
          </a:xfrm>
        </p:spPr>
        <p:txBody>
          <a:bodyPr>
            <a:normAutofit/>
          </a:bodyPr>
          <a:lstStyle/>
          <a:p>
            <a:pPr algn="ctr"/>
            <a:r>
              <a:rPr lang="en-US" sz="5400" dirty="0">
                <a:solidFill>
                  <a:schemeClr val="bg1"/>
                </a:solidFill>
                <a:latin typeface="Palatino Linotype" panose="02040502050505030304" pitchFamily="18" charset="0"/>
              </a:rPr>
              <a:t>Opening</a:t>
            </a:r>
            <a:endParaRPr lang="en-US" sz="4400"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B14846AD-AC94-467E-AB86-D707C3E66B12}"/>
              </a:ext>
            </a:extLst>
          </p:cNvPr>
          <p:cNvSpPr>
            <a:spLocks noGrp="1"/>
          </p:cNvSpPr>
          <p:nvPr>
            <p:ph idx="1"/>
          </p:nvPr>
        </p:nvSpPr>
        <p:spPr>
          <a:xfrm>
            <a:off x="1151730" y="1725227"/>
            <a:ext cx="9888538" cy="3615267"/>
          </a:xfrm>
        </p:spPr>
        <p:txBody>
          <a:bodyPr/>
          <a:lstStyle/>
          <a:p>
            <a:pPr marL="0" marR="0" indent="0" algn="ctr">
              <a:lnSpc>
                <a:spcPct val="107000"/>
              </a:lnSpc>
              <a:spcBef>
                <a:spcPts val="0"/>
              </a:spcBef>
              <a:spcAft>
                <a:spcPts val="800"/>
              </a:spcAft>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Let us praise God, who fills our hearts and homes with peace. Blessed be God forever.</a:t>
            </a:r>
          </a:p>
          <a:p>
            <a:pPr marL="0" marR="0" indent="0">
              <a:lnSpc>
                <a:spcPct val="107000"/>
              </a:lnSpc>
              <a:spcBef>
                <a:spcPts val="0"/>
              </a:spcBef>
              <a:spcAft>
                <a:spcPts val="0"/>
              </a:spcAft>
              <a:buNone/>
            </a:pPr>
            <a:endPar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Blessed be God forever. </a:t>
            </a:r>
          </a:p>
          <a:p>
            <a:pPr marL="0" indent="0">
              <a:buNone/>
            </a:pPr>
            <a:endParaRPr lang="en-US" dirty="0"/>
          </a:p>
        </p:txBody>
      </p:sp>
      <p:pic>
        <p:nvPicPr>
          <p:cNvPr id="4" name="Picture 3">
            <a:extLst>
              <a:ext uri="{FF2B5EF4-FFF2-40B4-BE49-F238E27FC236}">
                <a16:creationId xmlns:a16="http://schemas.microsoft.com/office/drawing/2014/main" id="{73AD8752-FD79-4ED4-9E62-03B194C2A88F}"/>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888980E5-CA17-47E4-B996-0846FE885889}"/>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37365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7F43-2968-43A3-A214-D66BAF8F8952}"/>
              </a:ext>
            </a:extLst>
          </p:cNvPr>
          <p:cNvSpPr>
            <a:spLocks noGrp="1"/>
          </p:cNvSpPr>
          <p:nvPr>
            <p:ph type="title"/>
          </p:nvPr>
        </p:nvSpPr>
        <p:spPr>
          <a:xfrm>
            <a:off x="0" y="105833"/>
            <a:ext cx="12192000" cy="1151468"/>
          </a:xfrm>
        </p:spPr>
        <p:txBody>
          <a:bodyPr>
            <a:normAutofit/>
          </a:bodyPr>
          <a:lstStyle/>
          <a:p>
            <a:pPr algn="ctr"/>
            <a:r>
              <a:rPr lang="en-US" sz="5400" dirty="0">
                <a:solidFill>
                  <a:schemeClr val="bg1"/>
                </a:solidFill>
                <a:latin typeface="Palatino Linotype" panose="02040502050505030304" pitchFamily="18" charset="0"/>
              </a:rPr>
              <a:t>O Come All Ye Faithful</a:t>
            </a:r>
            <a:endParaRPr lang="en-US" sz="4400"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B14846AD-AC94-467E-AB86-D707C3E66B12}"/>
              </a:ext>
            </a:extLst>
          </p:cNvPr>
          <p:cNvSpPr>
            <a:spLocks noGrp="1"/>
          </p:cNvSpPr>
          <p:nvPr>
            <p:ph idx="1"/>
          </p:nvPr>
        </p:nvSpPr>
        <p:spPr>
          <a:xfrm>
            <a:off x="1151731" y="1363133"/>
            <a:ext cx="9888538" cy="5494867"/>
          </a:xfrm>
        </p:spPr>
        <p:txBody>
          <a:bodyPr/>
          <a:lstStyle/>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Oh, come, all ye faithful,</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Joyful and triumphant!</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Oh, come ye, oh come ye to Bethlehem.</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Come and behold him,</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Born the King of angels;</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 </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200" dirty="0">
                <a:solidFill>
                  <a:schemeClr val="bg1"/>
                </a:solidFill>
                <a:effectLst/>
                <a:latin typeface="Palatino Linotype" panose="02040502050505030304" pitchFamily="18" charset="0"/>
                <a:ea typeface="Times New Roman" panose="02020603050405020304" pitchFamily="18" charset="0"/>
              </a:rPr>
              <a:t>Christ, the Lord.</a:t>
            </a:r>
          </a:p>
          <a:p>
            <a:pPr marL="0" indent="0" algn="ctr">
              <a:buNone/>
            </a:pPr>
            <a:endParaRPr lang="en-US" dirty="0"/>
          </a:p>
        </p:txBody>
      </p:sp>
      <p:pic>
        <p:nvPicPr>
          <p:cNvPr id="5" name="Picture 4">
            <a:extLst>
              <a:ext uri="{FF2B5EF4-FFF2-40B4-BE49-F238E27FC236}">
                <a16:creationId xmlns:a16="http://schemas.microsoft.com/office/drawing/2014/main" id="{5F418877-AFB1-4FC4-926C-27ED946D1FD8}"/>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6" name="Picture 5">
            <a:extLst>
              <a:ext uri="{FF2B5EF4-FFF2-40B4-BE49-F238E27FC236}">
                <a16:creationId xmlns:a16="http://schemas.microsoft.com/office/drawing/2014/main" id="{A8ECDA8F-B2C8-471D-AA57-87A584169536}"/>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83230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7F43-2968-43A3-A214-D66BAF8F8952}"/>
              </a:ext>
            </a:extLst>
          </p:cNvPr>
          <p:cNvSpPr>
            <a:spLocks noGrp="1"/>
          </p:cNvSpPr>
          <p:nvPr>
            <p:ph type="title"/>
          </p:nvPr>
        </p:nvSpPr>
        <p:spPr>
          <a:xfrm>
            <a:off x="0" y="0"/>
            <a:ext cx="12192000" cy="1400175"/>
          </a:xfrm>
        </p:spPr>
        <p:txBody>
          <a:bodyPr>
            <a:normAutofit/>
          </a:bodyPr>
          <a:lstStyle/>
          <a:p>
            <a:pPr algn="ctr"/>
            <a:r>
              <a:rPr lang="en-US" sz="5400" dirty="0">
                <a:solidFill>
                  <a:schemeClr val="bg1"/>
                </a:solidFill>
                <a:latin typeface="Palatino Linotype" panose="02040502050505030304" pitchFamily="18" charset="0"/>
              </a:rPr>
              <a:t>O Come All Ye Faithful</a:t>
            </a:r>
            <a:endParaRPr lang="en-US" sz="4400" dirty="0">
              <a:solidFill>
                <a:schemeClr val="bg1"/>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B14846AD-AC94-467E-AB86-D707C3E66B12}"/>
              </a:ext>
            </a:extLst>
          </p:cNvPr>
          <p:cNvSpPr>
            <a:spLocks noGrp="1"/>
          </p:cNvSpPr>
          <p:nvPr>
            <p:ph idx="1"/>
          </p:nvPr>
        </p:nvSpPr>
        <p:spPr>
          <a:xfrm>
            <a:off x="1151731" y="1284580"/>
            <a:ext cx="9888538" cy="5231629"/>
          </a:xfrm>
        </p:spPr>
        <p:txBody>
          <a:bodyPr>
            <a:normAutofit/>
          </a:bodyPr>
          <a:lstStyle/>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Sing, choirs of angels,</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Sing in exultation;</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 Sing, all ye citizens of </a:t>
            </a:r>
            <a:r>
              <a:rPr lang="en-US" sz="3600" dirty="0" err="1">
                <a:solidFill>
                  <a:schemeClr val="bg1"/>
                </a:solidFill>
                <a:effectLst/>
                <a:latin typeface="Palatino Linotype" panose="02040502050505030304" pitchFamily="18" charset="0"/>
                <a:ea typeface="Times New Roman" panose="02020603050405020304" pitchFamily="18" charset="0"/>
              </a:rPr>
              <a:t>heav’n</a:t>
            </a:r>
            <a:r>
              <a:rPr lang="en-US" sz="3600" dirty="0">
                <a:solidFill>
                  <a:schemeClr val="bg1"/>
                </a:solidFill>
                <a:effectLst/>
                <a:latin typeface="Palatino Linotype" panose="02040502050505030304" pitchFamily="18" charset="0"/>
                <a:ea typeface="Times New Roman" panose="02020603050405020304" pitchFamily="18" charset="0"/>
              </a:rPr>
              <a:t> above!</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Glory to God,</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Glory in the highest;</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 </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Oh, come, let us adore him,</a:t>
            </a:r>
          </a:p>
          <a:p>
            <a:pPr marL="0" marR="0" indent="0" algn="ctr" fontAlgn="base">
              <a:spcBef>
                <a:spcPts val="0"/>
              </a:spcBef>
              <a:spcAft>
                <a:spcPts val="0"/>
              </a:spcAft>
              <a:buNone/>
            </a:pPr>
            <a:r>
              <a:rPr lang="en-US" sz="3600" dirty="0">
                <a:solidFill>
                  <a:schemeClr val="bg1"/>
                </a:solidFill>
                <a:effectLst/>
                <a:latin typeface="Palatino Linotype" panose="02040502050505030304" pitchFamily="18" charset="0"/>
                <a:ea typeface="Times New Roman" panose="02020603050405020304" pitchFamily="18" charset="0"/>
              </a:rPr>
              <a:t>Christ, the Lord.</a:t>
            </a:r>
          </a:p>
          <a:p>
            <a:pPr marL="0" indent="0">
              <a:buNone/>
            </a:pPr>
            <a:endParaRPr lang="en-US" dirty="0"/>
          </a:p>
        </p:txBody>
      </p:sp>
      <p:pic>
        <p:nvPicPr>
          <p:cNvPr id="4" name="Picture 3">
            <a:extLst>
              <a:ext uri="{FF2B5EF4-FFF2-40B4-BE49-F238E27FC236}">
                <a16:creationId xmlns:a16="http://schemas.microsoft.com/office/drawing/2014/main" id="{2815FB97-E68A-430E-98DE-9B4882F903FD}"/>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36D14327-85E6-4730-8AB1-9329C87CBF8E}"/>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84308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96DAC-C204-4D57-BE78-8A2EA8E91CBC}"/>
              </a:ext>
            </a:extLst>
          </p:cNvPr>
          <p:cNvSpPr>
            <a:spLocks noGrp="1"/>
          </p:cNvSpPr>
          <p:nvPr>
            <p:ph type="title"/>
          </p:nvPr>
        </p:nvSpPr>
        <p:spPr>
          <a:xfrm>
            <a:off x="1" y="96307"/>
            <a:ext cx="12192000" cy="1507067"/>
          </a:xfrm>
        </p:spPr>
        <p:txBody>
          <a:bodyPr>
            <a:normAutofit/>
          </a:bodyPr>
          <a:lstStyle/>
          <a:p>
            <a:pPr algn="ctr"/>
            <a:r>
              <a:rPr lang="en-US" sz="5400" dirty="0">
                <a:solidFill>
                  <a:schemeClr val="bg1"/>
                </a:solidFill>
                <a:latin typeface="Palatino Linotype" panose="02040502050505030304" pitchFamily="18" charset="0"/>
              </a:rPr>
              <a:t>Introductory Prayer</a:t>
            </a:r>
          </a:p>
        </p:txBody>
      </p:sp>
      <p:sp>
        <p:nvSpPr>
          <p:cNvPr id="3" name="Content Placeholder 2">
            <a:extLst>
              <a:ext uri="{FF2B5EF4-FFF2-40B4-BE49-F238E27FC236}">
                <a16:creationId xmlns:a16="http://schemas.microsoft.com/office/drawing/2014/main" id="{438DB5AE-1C50-4135-82D7-899510B38128}"/>
              </a:ext>
            </a:extLst>
          </p:cNvPr>
          <p:cNvSpPr>
            <a:spLocks noGrp="1"/>
          </p:cNvSpPr>
          <p:nvPr>
            <p:ph idx="1"/>
          </p:nvPr>
        </p:nvSpPr>
        <p:spPr>
          <a:xfrm>
            <a:off x="985043" y="1767396"/>
            <a:ext cx="10221913" cy="3615267"/>
          </a:xfrm>
        </p:spPr>
        <p:txBody>
          <a:bodyPr/>
          <a:lstStyle/>
          <a:p>
            <a:pPr marL="0" indent="0" algn="ctr">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The Word became flesh and made his dwelling place among us. It is Christ who enlightens our hearts and homes with his love. May all who enter this home find Christ’s light and love.</a:t>
            </a:r>
          </a:p>
          <a:p>
            <a:pPr marL="0" indent="0" algn="ctr">
              <a:buNone/>
            </a:pPr>
            <a:endParaRPr lang="en-US" dirty="0"/>
          </a:p>
        </p:txBody>
      </p:sp>
      <p:pic>
        <p:nvPicPr>
          <p:cNvPr id="4" name="Picture 3">
            <a:extLst>
              <a:ext uri="{FF2B5EF4-FFF2-40B4-BE49-F238E27FC236}">
                <a16:creationId xmlns:a16="http://schemas.microsoft.com/office/drawing/2014/main" id="{047F2A64-CD9C-422E-911C-973EE9EC2138}"/>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84C36D62-735A-4AFB-9AFE-87D61D2222C1}"/>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3852665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E8A8-649A-4C1B-BB59-A67299E0F3C4}"/>
              </a:ext>
            </a:extLst>
          </p:cNvPr>
          <p:cNvSpPr>
            <a:spLocks noGrp="1"/>
          </p:cNvSpPr>
          <p:nvPr>
            <p:ph type="title"/>
          </p:nvPr>
        </p:nvSpPr>
        <p:spPr>
          <a:xfrm>
            <a:off x="150811" y="1"/>
            <a:ext cx="11070564" cy="1603374"/>
          </a:xfrm>
        </p:spPr>
        <p:txBody>
          <a:bodyPr>
            <a:normAutofit/>
          </a:bodyPr>
          <a:lstStyle/>
          <a:p>
            <a:r>
              <a:rPr lang="en-US" sz="54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Listen to the words of the holy Gospel according to Luke (19:1-9):</a:t>
            </a:r>
            <a:endParaRPr lang="en-US" sz="8800" dirty="0">
              <a:solidFill>
                <a:schemeClr val="bg1"/>
              </a:solidFill>
            </a:endParaRPr>
          </a:p>
        </p:txBody>
      </p:sp>
      <p:sp>
        <p:nvSpPr>
          <p:cNvPr id="3" name="Content Placeholder 2">
            <a:extLst>
              <a:ext uri="{FF2B5EF4-FFF2-40B4-BE49-F238E27FC236}">
                <a16:creationId xmlns:a16="http://schemas.microsoft.com/office/drawing/2014/main" id="{1E901BC6-6C64-49A3-A7CA-19056BB0A0C1}"/>
              </a:ext>
            </a:extLst>
          </p:cNvPr>
          <p:cNvSpPr>
            <a:spLocks noGrp="1"/>
          </p:cNvSpPr>
          <p:nvPr>
            <p:ph idx="1"/>
          </p:nvPr>
        </p:nvSpPr>
        <p:spPr>
          <a:xfrm>
            <a:off x="150811" y="1428749"/>
            <a:ext cx="10850564" cy="5429249"/>
          </a:xfrm>
        </p:spPr>
        <p:txBody>
          <a:bodyPr>
            <a:normAutofit fontScale="92500" lnSpcReduction="10000"/>
          </a:bodyPr>
          <a:lstStyle/>
          <a:p>
            <a:pPr marL="0" indent="0">
              <a:lnSpc>
                <a:spcPct val="110000"/>
              </a:lnSpc>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Jesus came to Jericho and intended to pass through the town. Now a man there named Zacchaeus, who was a chief tax collector and also a wealthy man, was seeking to see who Jesus was; but he could not see him because of the crowd, for he was short in stature. So he ran ahead and climbed a sycamore tree in order to see Jesus, who was about to pass that way. When he reached the place, Jesus looked up and said to him, “Zacchaeus, come down quickly, for today I must stay at your house.” And he came down quickly and received him with joy. </a:t>
            </a:r>
            <a:endParaRPr lang="en-US" sz="4000" dirty="0">
              <a:solidFill>
                <a:schemeClr val="bg1"/>
              </a:solidFill>
            </a:endParaRPr>
          </a:p>
        </p:txBody>
      </p:sp>
      <p:pic>
        <p:nvPicPr>
          <p:cNvPr id="4" name="Picture 3">
            <a:extLst>
              <a:ext uri="{FF2B5EF4-FFF2-40B4-BE49-F238E27FC236}">
                <a16:creationId xmlns:a16="http://schemas.microsoft.com/office/drawing/2014/main" id="{5662D470-8B68-4736-83FC-ED1DD4027340}"/>
              </a:ext>
            </a:extLst>
          </p:cNvPr>
          <p:cNvPicPr>
            <a:picLocks noChangeAspect="1"/>
          </p:cNvPicPr>
          <p:nvPr/>
        </p:nvPicPr>
        <p:blipFill>
          <a:blip r:embed="rId2"/>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17515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1BC208-00D4-4FF5-AF29-AEE59EA661D2}"/>
              </a:ext>
            </a:extLst>
          </p:cNvPr>
          <p:cNvSpPr>
            <a:spLocks noGrp="1"/>
          </p:cNvSpPr>
          <p:nvPr>
            <p:ph idx="1"/>
          </p:nvPr>
        </p:nvSpPr>
        <p:spPr>
          <a:xfrm>
            <a:off x="180975" y="133350"/>
            <a:ext cx="10629900" cy="6724650"/>
          </a:xfrm>
        </p:spPr>
        <p:txBody>
          <a:bodyPr>
            <a:normAutofit fontScale="92500" lnSpcReduction="10000"/>
          </a:bodyPr>
          <a:lstStyle/>
          <a:p>
            <a:pPr marL="0" marR="0" indent="0">
              <a:lnSpc>
                <a:spcPct val="107000"/>
              </a:lnSpc>
              <a:spcBef>
                <a:spcPts val="0"/>
              </a:spcBef>
              <a:spcAft>
                <a:spcPts val="800"/>
              </a:spcAft>
              <a:buNone/>
            </a:pPr>
            <a:r>
              <a:rPr lang="en-US" sz="40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When they all saw this, they began to grumble, saying, “He has gone to stay at the house of a sinner.” But Zacchaeus stood there and said to the Lord, “Behold, half of my possessions, Lord, I shall give to the poor, and if I have extorted anything from anyone I shall repay it four times over.” And Jesus said to him, “Today salvation has come to this house because this man too is a descendant of Abraham.”</a:t>
            </a:r>
          </a:p>
          <a:p>
            <a:pPr marL="0" marR="0" indent="0">
              <a:lnSpc>
                <a:spcPct val="107000"/>
              </a:lnSpc>
              <a:spcBef>
                <a:spcPts val="0"/>
              </a:spcBef>
              <a:spcAft>
                <a:spcPts val="0"/>
              </a:spcAft>
              <a:buNone/>
            </a:pPr>
            <a:endParaRPr lang="en-US" sz="32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9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Reader: The Gospel of the Lord.</a:t>
            </a:r>
          </a:p>
          <a:p>
            <a:pPr marL="0" marR="0" indent="0">
              <a:lnSpc>
                <a:spcPct val="107000"/>
              </a:lnSpc>
              <a:spcBef>
                <a:spcPts val="0"/>
              </a:spcBef>
              <a:spcAft>
                <a:spcPts val="0"/>
              </a:spcAft>
              <a:buNone/>
            </a:pPr>
            <a:r>
              <a:rPr lang="en-US" sz="39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Praise to you, Lord Jesus Christ.</a:t>
            </a:r>
          </a:p>
          <a:p>
            <a:pPr marL="0" indent="0">
              <a:buNone/>
            </a:pPr>
            <a:endParaRPr lang="en-US" dirty="0"/>
          </a:p>
        </p:txBody>
      </p:sp>
      <p:pic>
        <p:nvPicPr>
          <p:cNvPr id="4" name="Picture 3">
            <a:extLst>
              <a:ext uri="{FF2B5EF4-FFF2-40B4-BE49-F238E27FC236}">
                <a16:creationId xmlns:a16="http://schemas.microsoft.com/office/drawing/2014/main" id="{83E0C62B-5648-451E-9C71-DC2E7D36EEDE}"/>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0F93AFB2-6D1B-426A-A55A-B9AE796CCBA8}"/>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11576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0A66-CA48-4C8D-A585-019037CBC63B}"/>
              </a:ext>
            </a:extLst>
          </p:cNvPr>
          <p:cNvSpPr>
            <a:spLocks noGrp="1"/>
          </p:cNvSpPr>
          <p:nvPr>
            <p:ph type="title"/>
          </p:nvPr>
        </p:nvSpPr>
        <p:spPr>
          <a:xfrm>
            <a:off x="179387" y="0"/>
            <a:ext cx="8534400" cy="1057275"/>
          </a:xfrm>
        </p:spPr>
        <p:txBody>
          <a:bodyPr>
            <a:normAutofit/>
          </a:bodyPr>
          <a:lstStyle/>
          <a:p>
            <a:r>
              <a:rPr lang="en-US" sz="5400" dirty="0">
                <a:solidFill>
                  <a:schemeClr val="bg1"/>
                </a:solidFill>
                <a:latin typeface="Palatino Linotype" panose="02040502050505030304" pitchFamily="18" charset="0"/>
              </a:rPr>
              <a:t>Intercessions </a:t>
            </a:r>
          </a:p>
        </p:txBody>
      </p:sp>
      <p:sp>
        <p:nvSpPr>
          <p:cNvPr id="3" name="Content Placeholder 2">
            <a:extLst>
              <a:ext uri="{FF2B5EF4-FFF2-40B4-BE49-F238E27FC236}">
                <a16:creationId xmlns:a16="http://schemas.microsoft.com/office/drawing/2014/main" id="{C90F2750-8363-4CA0-B8DB-B3173411E9AD}"/>
              </a:ext>
            </a:extLst>
          </p:cNvPr>
          <p:cNvSpPr>
            <a:spLocks noGrp="1"/>
          </p:cNvSpPr>
          <p:nvPr>
            <p:ph idx="1"/>
          </p:nvPr>
        </p:nvSpPr>
        <p:spPr>
          <a:xfrm>
            <a:off x="179387" y="1057275"/>
            <a:ext cx="10421938" cy="5800725"/>
          </a:xfrm>
        </p:spPr>
        <p:txBody>
          <a:bodyPr/>
          <a:lstStyle/>
          <a:p>
            <a:pPr marL="0" marR="0" indent="0">
              <a:lnSpc>
                <a:spcPct val="107000"/>
              </a:lnSpc>
              <a:spcBef>
                <a:spcPts val="0"/>
              </a:spcBef>
              <a:spcAft>
                <a:spcPts val="800"/>
              </a:spcAft>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Leader: The Son of God made his home among us. With thanks and praise let us call upon him.</a:t>
            </a:r>
          </a:p>
          <a:p>
            <a:pPr marL="0" marR="0" indent="0">
              <a:lnSpc>
                <a:spcPct val="107000"/>
              </a:lnSpc>
              <a:spcBef>
                <a:spcPts val="0"/>
              </a:spcBef>
              <a:spcAft>
                <a:spcPts val="0"/>
              </a:spcAft>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Stay with us, Lord.</a:t>
            </a:r>
          </a:p>
          <a:p>
            <a:pPr marL="0" marR="0" indent="0">
              <a:lnSpc>
                <a:spcPct val="107000"/>
              </a:lnSpc>
              <a:spcBef>
                <a:spcPts val="0"/>
              </a:spcBef>
              <a:spcAft>
                <a:spcPts val="0"/>
              </a:spcAft>
              <a:buNone/>
            </a:pPr>
            <a:endPar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Lord Jesus Christ, with Mary and Joseph you formed the Holy Family: remain in our home that we may know you as our guest and honor your as our Head. We pray:</a:t>
            </a:r>
          </a:p>
          <a:p>
            <a:pPr marL="0" marR="0" indent="0">
              <a:lnSpc>
                <a:spcPct val="107000"/>
              </a:lnSpc>
              <a:spcBef>
                <a:spcPts val="0"/>
              </a:spcBef>
              <a:spcAft>
                <a:spcPts val="0"/>
              </a:spcAft>
              <a:buNone/>
            </a:pPr>
            <a:endPar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Stay with us, Lord.</a:t>
            </a:r>
          </a:p>
          <a:p>
            <a:pPr marL="0" indent="0">
              <a:buNone/>
            </a:pPr>
            <a:endParaRPr lang="en-US" dirty="0"/>
          </a:p>
        </p:txBody>
      </p:sp>
      <p:pic>
        <p:nvPicPr>
          <p:cNvPr id="4" name="Picture 3">
            <a:extLst>
              <a:ext uri="{FF2B5EF4-FFF2-40B4-BE49-F238E27FC236}">
                <a16:creationId xmlns:a16="http://schemas.microsoft.com/office/drawing/2014/main" id="{8B0763FD-356C-4B59-AA71-CD64A3151205}"/>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CE981485-923D-4B21-ACBE-CC56A014D83D}"/>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266322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89215-42F3-458B-B085-75DFB97E2386}"/>
              </a:ext>
            </a:extLst>
          </p:cNvPr>
          <p:cNvSpPr>
            <a:spLocks noGrp="1"/>
          </p:cNvSpPr>
          <p:nvPr>
            <p:ph idx="1"/>
          </p:nvPr>
        </p:nvSpPr>
        <p:spPr>
          <a:xfrm>
            <a:off x="161925" y="0"/>
            <a:ext cx="10344150" cy="6858000"/>
          </a:xfrm>
        </p:spPr>
        <p:txBody>
          <a:bodyPr>
            <a:normAutofit fontScale="92500" lnSpcReduction="10000"/>
          </a:bodyPr>
          <a:lstStyle/>
          <a:p>
            <a:pPr marL="0" marR="0" indent="0">
              <a:lnSpc>
                <a:spcPct val="107000"/>
              </a:lnSpc>
              <a:spcBef>
                <a:spcPts val="0"/>
              </a:spcBef>
              <a:spcAft>
                <a:spcPts val="80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Lord Jesus Christ, you had no place to lay your head, but in the spirit of poverty accepted the hospitality of your friends: grant that through our help the homeless may obtain proper housing. We pray:</a:t>
            </a:r>
          </a:p>
          <a:p>
            <a:pPr marL="0" marR="0" indent="0">
              <a:lnSpc>
                <a:spcPct val="107000"/>
              </a:lnSpc>
              <a:spcBef>
                <a:spcPts val="0"/>
              </a:spcBef>
              <a:spcAft>
                <a:spcPts val="0"/>
              </a:spcAft>
              <a:buNone/>
            </a:pPr>
            <a:endParaRPr lang="en-US" sz="35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Stay with us, Lord.</a:t>
            </a:r>
          </a:p>
          <a:p>
            <a:pPr marL="0" marR="0" indent="0">
              <a:lnSpc>
                <a:spcPct val="107000"/>
              </a:lnSpc>
              <a:spcBef>
                <a:spcPts val="0"/>
              </a:spcBef>
              <a:spcAft>
                <a:spcPts val="0"/>
              </a:spcAft>
              <a:buNone/>
            </a:pPr>
            <a:endPar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Lord Jesus Christ, the three kings presented their gifts to you in praise and adoration: grant that those living in this house may use their talents and abilities to your greater glory. We pray:</a:t>
            </a:r>
          </a:p>
          <a:p>
            <a:pPr marL="0" marR="0" indent="0">
              <a:lnSpc>
                <a:spcPct val="107000"/>
              </a:lnSpc>
              <a:spcBef>
                <a:spcPts val="0"/>
              </a:spcBef>
              <a:spcAft>
                <a:spcPts val="0"/>
              </a:spcAft>
              <a:buNone/>
            </a:pPr>
            <a:endPar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6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R/. Stay with us, Lord.</a:t>
            </a:r>
          </a:p>
        </p:txBody>
      </p:sp>
      <p:pic>
        <p:nvPicPr>
          <p:cNvPr id="4" name="Picture 3">
            <a:extLst>
              <a:ext uri="{FF2B5EF4-FFF2-40B4-BE49-F238E27FC236}">
                <a16:creationId xmlns:a16="http://schemas.microsoft.com/office/drawing/2014/main" id="{F306D47A-8A75-4675-8D98-E8A84E9ED32C}"/>
              </a:ext>
            </a:extLst>
          </p:cNvPr>
          <p:cNvPicPr>
            <a:picLocks noChangeAspect="1"/>
          </p:cNvPicPr>
          <p:nvPr/>
        </p:nvPicPr>
        <p:blipFill>
          <a:blip r:embed="rId2"/>
          <a:stretch>
            <a:fillRect/>
          </a:stretch>
        </p:blipFill>
        <p:spPr>
          <a:xfrm rot="19809289">
            <a:off x="10845718" y="307014"/>
            <a:ext cx="1410516" cy="565004"/>
          </a:xfrm>
          <a:prstGeom prst="rect">
            <a:avLst/>
          </a:prstGeom>
        </p:spPr>
      </p:pic>
      <p:pic>
        <p:nvPicPr>
          <p:cNvPr id="5" name="Picture 4">
            <a:extLst>
              <a:ext uri="{FF2B5EF4-FFF2-40B4-BE49-F238E27FC236}">
                <a16:creationId xmlns:a16="http://schemas.microsoft.com/office/drawing/2014/main" id="{D6119E4E-F0C5-485F-9540-FB72F08997DC}"/>
              </a:ext>
            </a:extLst>
          </p:cNvPr>
          <p:cNvPicPr>
            <a:picLocks noChangeAspect="1"/>
          </p:cNvPicPr>
          <p:nvPr/>
        </p:nvPicPr>
        <p:blipFill>
          <a:blip r:embed="rId3"/>
          <a:stretch>
            <a:fillRect/>
          </a:stretch>
        </p:blipFill>
        <p:spPr>
          <a:xfrm>
            <a:off x="11424082" y="6090082"/>
            <a:ext cx="767918" cy="767918"/>
          </a:xfrm>
          <a:prstGeom prst="rect">
            <a:avLst/>
          </a:prstGeom>
        </p:spPr>
      </p:pic>
    </p:spTree>
    <p:extLst>
      <p:ext uri="{BB962C8B-B14F-4D97-AF65-F5344CB8AC3E}">
        <p14:creationId xmlns:p14="http://schemas.microsoft.com/office/powerpoint/2010/main" val="390283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8812</TotalTime>
  <Words>1064</Words>
  <Application>Microsoft Office PowerPoint</Application>
  <PresentationFormat>Widescreen</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Palatino Linotype</vt:lpstr>
      <vt:lpstr>Office Theme</vt:lpstr>
      <vt:lpstr>PowerPoint Presentation</vt:lpstr>
      <vt:lpstr>Opening</vt:lpstr>
      <vt:lpstr>O Come All Ye Faithful</vt:lpstr>
      <vt:lpstr>O Come All Ye Faithful</vt:lpstr>
      <vt:lpstr>Introductory Prayer</vt:lpstr>
      <vt:lpstr>Listen to the words of the holy Gospel according to Luke (19:1-9):</vt:lpstr>
      <vt:lpstr>PowerPoint Presentation</vt:lpstr>
      <vt:lpstr>Intercessions </vt:lpstr>
      <vt:lpstr>PowerPoint Presentation</vt:lpstr>
      <vt:lpstr>The Lord’s Prayer</vt:lpstr>
      <vt:lpstr>Prayer of Blessing</vt:lpstr>
      <vt:lpstr>Inscription of the Home</vt:lpstr>
      <vt:lpstr>Closing Prayer</vt:lpstr>
      <vt:lpstr>We Three Kings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Crescio</dc:creator>
  <cp:lastModifiedBy>Vanessa Crescio</cp:lastModifiedBy>
  <cp:revision>28</cp:revision>
  <dcterms:created xsi:type="dcterms:W3CDTF">2021-01-03T16:32:26Z</dcterms:created>
  <dcterms:modified xsi:type="dcterms:W3CDTF">2024-01-07T23:22:01Z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