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3"/>
  </p:notesMasterIdLst>
  <p:sldIdLst>
    <p:sldId id="286" r:id="rId5"/>
    <p:sldId id="278" r:id="rId6"/>
    <p:sldId id="279" r:id="rId7"/>
    <p:sldId id="280" r:id="rId8"/>
    <p:sldId id="281" r:id="rId9"/>
    <p:sldId id="283" r:id="rId10"/>
    <p:sldId id="284"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37BB"/>
    <a:srgbClr val="67247C"/>
    <a:srgbClr val="6B3892"/>
    <a:srgbClr val="8E50BC"/>
    <a:srgbClr val="8344B2"/>
    <a:srgbClr val="1C0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EC09C-9CDC-48F0-BB82-ED223F986966}" type="datetimeFigureOut">
              <a:rPr lang="en-US" smtClean="0"/>
              <a:t>11/30/2023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6CEE3-4835-4F73-BA0B-02C09C038718}" type="slidenum">
              <a:rPr lang="en-US" smtClean="0"/>
              <a:t>‹#›</a:t>
            </a:fld>
            <a:endParaRPr lang="en-US" dirty="0"/>
          </a:p>
        </p:txBody>
      </p:sp>
    </p:spTree>
    <p:extLst>
      <p:ext uri="{BB962C8B-B14F-4D97-AF65-F5344CB8AC3E}">
        <p14:creationId xmlns:p14="http://schemas.microsoft.com/office/powerpoint/2010/main" val="357908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C59B-DE4A-4124-8C04-F61F3FFBB1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EED849-E3F2-4C73-BA52-21D7A3382E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B5E60B-683E-49A6-84BA-F12423A06730}"/>
              </a:ext>
            </a:extLst>
          </p:cNvPr>
          <p:cNvSpPr>
            <a:spLocks noGrp="1"/>
          </p:cNvSpPr>
          <p:nvPr>
            <p:ph type="dt" sz="half" idx="10"/>
          </p:nvPr>
        </p:nvSpPr>
        <p:spPr/>
        <p:txBody>
          <a:bodyPr/>
          <a:lstStyle/>
          <a:p>
            <a:fld id="{9D874152-028B-486A-9CCC-467A5536A7DC}" type="datetime1">
              <a:rPr lang="en-US" smtClean="0"/>
              <a:t>11/30/2023</a:t>
            </a:fld>
            <a:endParaRPr lang="en-US" dirty="0"/>
          </a:p>
        </p:txBody>
      </p:sp>
      <p:sp>
        <p:nvSpPr>
          <p:cNvPr id="5" name="Footer Placeholder 4">
            <a:extLst>
              <a:ext uri="{FF2B5EF4-FFF2-40B4-BE49-F238E27FC236}">
                <a16:creationId xmlns:a16="http://schemas.microsoft.com/office/drawing/2014/main" id="{C8FDC4EA-3CA4-4F5D-8286-EEB5FB1867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F43B73-1A54-4E4A-B66A-110906A163D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192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B682-59DE-4A41-A349-F93887249C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D048B0-4EC9-4E1E-AD20-6698F12A5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BBE5C-E1F1-4549-A528-DF169FC6F780}"/>
              </a:ext>
            </a:extLst>
          </p:cNvPr>
          <p:cNvSpPr>
            <a:spLocks noGrp="1"/>
          </p:cNvSpPr>
          <p:nvPr>
            <p:ph type="dt" sz="half" idx="10"/>
          </p:nvPr>
        </p:nvSpPr>
        <p:spPr/>
        <p:txBody>
          <a:bodyPr/>
          <a:lstStyle/>
          <a:p>
            <a:fld id="{2D5E59DB-4C5A-44A3-897C-FF6803F94296}" type="datetime1">
              <a:rPr lang="en-US" smtClean="0"/>
              <a:t>11/30/2023</a:t>
            </a:fld>
            <a:endParaRPr lang="en-US" dirty="0"/>
          </a:p>
        </p:txBody>
      </p:sp>
      <p:sp>
        <p:nvSpPr>
          <p:cNvPr id="5" name="Footer Placeholder 4">
            <a:extLst>
              <a:ext uri="{FF2B5EF4-FFF2-40B4-BE49-F238E27FC236}">
                <a16:creationId xmlns:a16="http://schemas.microsoft.com/office/drawing/2014/main" id="{8C004D4B-6914-40CF-972B-A8EBFA41F5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1AD9A2-62D5-4E56-B083-CBDB1BED46F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040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06A1A1-AEFF-49AC-B7BF-4B08324C15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85EE7F-DA92-4C39-A2A9-3E18B12E58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D2CC4-DD75-491D-A82E-D2B66DAC8CE0}"/>
              </a:ext>
            </a:extLst>
          </p:cNvPr>
          <p:cNvSpPr>
            <a:spLocks noGrp="1"/>
          </p:cNvSpPr>
          <p:nvPr>
            <p:ph type="dt" sz="half" idx="10"/>
          </p:nvPr>
        </p:nvSpPr>
        <p:spPr/>
        <p:txBody>
          <a:bodyPr/>
          <a:lstStyle/>
          <a:p>
            <a:fld id="{E9F6B6E0-E0F8-4800-BD74-7D33DFE5ED7E}" type="datetime1">
              <a:rPr lang="en-US" smtClean="0"/>
              <a:t>11/30/2023</a:t>
            </a:fld>
            <a:endParaRPr lang="en-US" dirty="0"/>
          </a:p>
        </p:txBody>
      </p:sp>
      <p:sp>
        <p:nvSpPr>
          <p:cNvPr id="5" name="Footer Placeholder 4">
            <a:extLst>
              <a:ext uri="{FF2B5EF4-FFF2-40B4-BE49-F238E27FC236}">
                <a16:creationId xmlns:a16="http://schemas.microsoft.com/office/drawing/2014/main" id="{FC964FA4-BBEA-4B1C-8967-552EFE866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018ED3-1B6F-4336-B41F-4E187BA3618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0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7842D-5DFC-4B66-9DB2-648CD1AEA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E804F-8A00-421B-974B-1035A22F3E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096F8-EB1F-4BD8-B703-59FBA2291D56}"/>
              </a:ext>
            </a:extLst>
          </p:cNvPr>
          <p:cNvSpPr>
            <a:spLocks noGrp="1"/>
          </p:cNvSpPr>
          <p:nvPr>
            <p:ph type="dt" sz="half" idx="10"/>
          </p:nvPr>
        </p:nvSpPr>
        <p:spPr/>
        <p:txBody>
          <a:bodyPr/>
          <a:lstStyle/>
          <a:p>
            <a:fld id="{6E6DC824-D0E7-4046-8B44-4AAD1C4DE2CF}" type="datetime1">
              <a:rPr lang="en-US" smtClean="0"/>
              <a:t>11/30/2023</a:t>
            </a:fld>
            <a:endParaRPr lang="en-US" dirty="0"/>
          </a:p>
        </p:txBody>
      </p:sp>
      <p:sp>
        <p:nvSpPr>
          <p:cNvPr id="5" name="Footer Placeholder 4">
            <a:extLst>
              <a:ext uri="{FF2B5EF4-FFF2-40B4-BE49-F238E27FC236}">
                <a16:creationId xmlns:a16="http://schemas.microsoft.com/office/drawing/2014/main" id="{A3593DB8-1BA6-4FEB-B056-A8B18DBD34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449BD-B55A-4631-B278-E384EB82D96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644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C0E2D-96C7-4D90-BFFE-3F251147F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CE9E2D-E73D-4CF5-8030-FF436A69B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CCA1F3-D93C-4C58-8510-ED922937EDB7}"/>
              </a:ext>
            </a:extLst>
          </p:cNvPr>
          <p:cNvSpPr>
            <a:spLocks noGrp="1"/>
          </p:cNvSpPr>
          <p:nvPr>
            <p:ph type="dt" sz="half" idx="10"/>
          </p:nvPr>
        </p:nvSpPr>
        <p:spPr/>
        <p:txBody>
          <a:bodyPr/>
          <a:lstStyle/>
          <a:p>
            <a:fld id="{FEFC221C-17A4-4F42-9F54-9F7E03AA1BBB}" type="datetime1">
              <a:rPr lang="en-US" smtClean="0"/>
              <a:t>11/30/2023</a:t>
            </a:fld>
            <a:endParaRPr lang="en-US" dirty="0"/>
          </a:p>
        </p:txBody>
      </p:sp>
      <p:sp>
        <p:nvSpPr>
          <p:cNvPr id="5" name="Footer Placeholder 4">
            <a:extLst>
              <a:ext uri="{FF2B5EF4-FFF2-40B4-BE49-F238E27FC236}">
                <a16:creationId xmlns:a16="http://schemas.microsoft.com/office/drawing/2014/main" id="{C610E6A5-3BBA-436B-95FB-0986CF5961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E49051-0001-4757-BB7C-688A0BE8BA5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978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5CB6-C158-4590-B8EB-7E8827365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A596B-9BD9-4ADE-91AF-DF84725C55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DBCA04-48D8-4CCB-B759-EA2F73185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A67CF6-AC3E-42F7-9A8A-0F0693C8F258}"/>
              </a:ext>
            </a:extLst>
          </p:cNvPr>
          <p:cNvSpPr>
            <a:spLocks noGrp="1"/>
          </p:cNvSpPr>
          <p:nvPr>
            <p:ph type="dt" sz="half" idx="10"/>
          </p:nvPr>
        </p:nvSpPr>
        <p:spPr/>
        <p:txBody>
          <a:bodyPr/>
          <a:lstStyle/>
          <a:p>
            <a:fld id="{38CD7CBA-5256-42F3-BAB5-33F095514AE3}" type="datetime1">
              <a:rPr lang="en-US" smtClean="0"/>
              <a:t>11/30/2023</a:t>
            </a:fld>
            <a:endParaRPr lang="en-US" dirty="0"/>
          </a:p>
        </p:txBody>
      </p:sp>
      <p:sp>
        <p:nvSpPr>
          <p:cNvPr id="6" name="Footer Placeholder 5">
            <a:extLst>
              <a:ext uri="{FF2B5EF4-FFF2-40B4-BE49-F238E27FC236}">
                <a16:creationId xmlns:a16="http://schemas.microsoft.com/office/drawing/2014/main" id="{89DA4C6E-B34C-426D-A708-09CF28D75B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58A75A-5438-4C30-AD17-342D4B779E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179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2278-9840-4894-8DE5-8941438F39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5DD5E1-EC16-48A8-BE43-7750FD11E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F1220-856E-4A0D-9034-A2016ED6E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7F784-C148-4E4C-8140-DEE8C5A1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E138D2-00CB-4EB7-B8C8-BEAC359F9C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43CD5-3247-4FB9-B945-68905B7778C4}"/>
              </a:ext>
            </a:extLst>
          </p:cNvPr>
          <p:cNvSpPr>
            <a:spLocks noGrp="1"/>
          </p:cNvSpPr>
          <p:nvPr>
            <p:ph type="dt" sz="half" idx="10"/>
          </p:nvPr>
        </p:nvSpPr>
        <p:spPr/>
        <p:txBody>
          <a:bodyPr/>
          <a:lstStyle/>
          <a:p>
            <a:fld id="{8EB80C04-2E33-403B-B014-7E203A57326C}" type="datetime1">
              <a:rPr lang="en-US" smtClean="0"/>
              <a:t>11/30/2023</a:t>
            </a:fld>
            <a:endParaRPr lang="en-US" dirty="0"/>
          </a:p>
        </p:txBody>
      </p:sp>
      <p:sp>
        <p:nvSpPr>
          <p:cNvPr id="8" name="Footer Placeholder 7">
            <a:extLst>
              <a:ext uri="{FF2B5EF4-FFF2-40B4-BE49-F238E27FC236}">
                <a16:creationId xmlns:a16="http://schemas.microsoft.com/office/drawing/2014/main" id="{11BB4E8B-006B-4258-B4E1-E9CA61D071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8B179-A92D-44D3-B3B2-6FC20C8FBCB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951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15C1-14D6-4A0D-BB4B-30AE4C6208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136F0D-F3E3-4F42-A8DB-05BD37F6EE86}"/>
              </a:ext>
            </a:extLst>
          </p:cNvPr>
          <p:cNvSpPr>
            <a:spLocks noGrp="1"/>
          </p:cNvSpPr>
          <p:nvPr>
            <p:ph type="dt" sz="half" idx="10"/>
          </p:nvPr>
        </p:nvSpPr>
        <p:spPr/>
        <p:txBody>
          <a:bodyPr/>
          <a:lstStyle/>
          <a:p>
            <a:fld id="{8C92A49D-7D7F-4D69-A8AA-65D6B58C15F2}" type="datetime1">
              <a:rPr lang="en-US" smtClean="0"/>
              <a:t>11/30/2023</a:t>
            </a:fld>
            <a:endParaRPr lang="en-US" dirty="0"/>
          </a:p>
        </p:txBody>
      </p:sp>
      <p:sp>
        <p:nvSpPr>
          <p:cNvPr id="4" name="Footer Placeholder 3">
            <a:extLst>
              <a:ext uri="{FF2B5EF4-FFF2-40B4-BE49-F238E27FC236}">
                <a16:creationId xmlns:a16="http://schemas.microsoft.com/office/drawing/2014/main" id="{B7A7024C-3CF7-486E-8BC5-BC11097718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074358F-9D72-43F9-98A9-F10124A233B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8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0F09BC-1EFB-4068-8DA8-29EAFE9FB0E6}"/>
              </a:ext>
            </a:extLst>
          </p:cNvPr>
          <p:cNvSpPr>
            <a:spLocks noGrp="1"/>
          </p:cNvSpPr>
          <p:nvPr>
            <p:ph type="dt" sz="half" idx="10"/>
          </p:nvPr>
        </p:nvSpPr>
        <p:spPr/>
        <p:txBody>
          <a:bodyPr/>
          <a:lstStyle/>
          <a:p>
            <a:fld id="{09E02903-36C1-4F6B-9F27-EA2305255204}" type="datetime1">
              <a:rPr lang="en-US" smtClean="0"/>
              <a:t>11/30/2023</a:t>
            </a:fld>
            <a:endParaRPr lang="en-US" dirty="0"/>
          </a:p>
        </p:txBody>
      </p:sp>
      <p:sp>
        <p:nvSpPr>
          <p:cNvPr id="3" name="Footer Placeholder 2">
            <a:extLst>
              <a:ext uri="{FF2B5EF4-FFF2-40B4-BE49-F238E27FC236}">
                <a16:creationId xmlns:a16="http://schemas.microsoft.com/office/drawing/2014/main" id="{8E5919AD-DA68-4910-836E-63CBBF7E4C4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CC17792-9A06-4229-AE65-101268198F1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467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CA53-8A18-476C-ABE5-DA9E6B633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91DFD1-2EAF-4550-8805-AE73A6BF0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6F15C7-07FF-45E0-B119-BAE270489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128E2-BD7F-4274-B740-A26FF317DC24}"/>
              </a:ext>
            </a:extLst>
          </p:cNvPr>
          <p:cNvSpPr>
            <a:spLocks noGrp="1"/>
          </p:cNvSpPr>
          <p:nvPr>
            <p:ph type="dt" sz="half" idx="10"/>
          </p:nvPr>
        </p:nvSpPr>
        <p:spPr/>
        <p:txBody>
          <a:bodyPr/>
          <a:lstStyle/>
          <a:p>
            <a:fld id="{2E8BBFA8-C775-4121-A7F6-6851C8035873}" type="datetime1">
              <a:rPr lang="en-US" smtClean="0"/>
              <a:t>11/30/2023</a:t>
            </a:fld>
            <a:endParaRPr lang="en-US" dirty="0"/>
          </a:p>
        </p:txBody>
      </p:sp>
      <p:sp>
        <p:nvSpPr>
          <p:cNvPr id="6" name="Footer Placeholder 5">
            <a:extLst>
              <a:ext uri="{FF2B5EF4-FFF2-40B4-BE49-F238E27FC236}">
                <a16:creationId xmlns:a16="http://schemas.microsoft.com/office/drawing/2014/main" id="{4BADE42A-1FEC-41E4-8C45-4EF68C1D6D3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23456-B9D9-40D5-8579-58826B64F85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75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84D1-F24E-4EFA-B3A8-6E0808AD9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01061E-D441-439E-A872-4E1AD9E7EB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F95D77-A9D6-4943-9C61-EB8A3FDEA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FC04-3EF4-44DF-8B38-2445635B4D05}"/>
              </a:ext>
            </a:extLst>
          </p:cNvPr>
          <p:cNvSpPr>
            <a:spLocks noGrp="1"/>
          </p:cNvSpPr>
          <p:nvPr>
            <p:ph type="dt" sz="half" idx="10"/>
          </p:nvPr>
        </p:nvSpPr>
        <p:spPr/>
        <p:txBody>
          <a:bodyPr/>
          <a:lstStyle/>
          <a:p>
            <a:fld id="{6EC01760-8EEC-4A4C-BD0D-3CDAAA80A266}" type="datetime1">
              <a:rPr lang="en-US" smtClean="0"/>
              <a:t>11/30/2023</a:t>
            </a:fld>
            <a:endParaRPr lang="en-US" dirty="0"/>
          </a:p>
        </p:txBody>
      </p:sp>
      <p:sp>
        <p:nvSpPr>
          <p:cNvPr id="6" name="Footer Placeholder 5">
            <a:extLst>
              <a:ext uri="{FF2B5EF4-FFF2-40B4-BE49-F238E27FC236}">
                <a16:creationId xmlns:a16="http://schemas.microsoft.com/office/drawing/2014/main" id="{CD684E8A-7675-473F-A522-E13035618F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A2F105-FA3D-4979-A278-8BFAE802F47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979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rgbClr val="67247C"/>
            </a:gs>
            <a:gs pos="50000">
              <a:srgbClr val="9C37BB"/>
            </a:gs>
            <a:gs pos="65000">
              <a:srgbClr val="67247C"/>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34182-A588-4C24-9C3C-9DF0E6C17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B41314-3C7A-4238-94C1-03CFAB9E2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5ABBE-48A8-4D1F-8351-4AC87E97D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3DE74-4CAD-4852-95E7-A055FD779420}" type="datetime1">
              <a:rPr lang="en-US" smtClean="0"/>
              <a:t>11/30/2023</a:t>
            </a:fld>
            <a:endParaRPr lang="en-US" dirty="0"/>
          </a:p>
        </p:txBody>
      </p:sp>
      <p:sp>
        <p:nvSpPr>
          <p:cNvPr id="5" name="Footer Placeholder 4">
            <a:extLst>
              <a:ext uri="{FF2B5EF4-FFF2-40B4-BE49-F238E27FC236}">
                <a16:creationId xmlns:a16="http://schemas.microsoft.com/office/drawing/2014/main" id="{674E2DDC-41E1-4BD4-AFD3-A7E054DA0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8629F8-DFBA-4336-BD28-0465310799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35801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86483-718C-FE1A-AF56-FD34E43CEA6C}"/>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71041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14A7D1-7B97-4F3A-802C-5E4D609F5F23}"/>
              </a:ext>
            </a:extLst>
          </p:cNvPr>
          <p:cNvSpPr>
            <a:spLocks noGrp="1"/>
          </p:cNvSpPr>
          <p:nvPr>
            <p:ph type="title"/>
          </p:nvPr>
        </p:nvSpPr>
        <p:spPr/>
        <p:txBody>
          <a:bodyPr>
            <a:normAutofit/>
          </a:bodyPr>
          <a:lstStyle/>
          <a:p>
            <a:pPr algn="ctr"/>
            <a:r>
              <a:rPr lang="en-US" sz="6600" dirty="0">
                <a:latin typeface="Palatino Linotype" panose="02040502050505030304" pitchFamily="18" charset="0"/>
              </a:rPr>
              <a:t>Sign of the Cross</a:t>
            </a:r>
          </a:p>
        </p:txBody>
      </p:sp>
      <p:sp>
        <p:nvSpPr>
          <p:cNvPr id="8" name="Content Placeholder 7">
            <a:extLst>
              <a:ext uri="{FF2B5EF4-FFF2-40B4-BE49-F238E27FC236}">
                <a16:creationId xmlns:a16="http://schemas.microsoft.com/office/drawing/2014/main" id="{F16355BA-D1F2-4349-9E0A-C1DBAE91C473}"/>
              </a:ext>
            </a:extLst>
          </p:cNvPr>
          <p:cNvSpPr>
            <a:spLocks noGrp="1"/>
          </p:cNvSpPr>
          <p:nvPr>
            <p:ph idx="1"/>
          </p:nvPr>
        </p:nvSpPr>
        <p:spPr>
          <a:xfrm>
            <a:off x="838200" y="2281561"/>
            <a:ext cx="10515600" cy="3895402"/>
          </a:xfrm>
        </p:spPr>
        <p:txBody>
          <a:bodyPr/>
          <a:lstStyle/>
          <a:p>
            <a:pPr marL="0" marR="0" indent="0" algn="ctr">
              <a:lnSpc>
                <a:spcPct val="107000"/>
              </a:lnSpc>
              <a:spcBef>
                <a:spcPts val="0"/>
              </a:spcBef>
              <a:spcAft>
                <a:spcPts val="0"/>
              </a:spcAft>
              <a:buNone/>
            </a:pP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Our help is in the name of the Lord.</a:t>
            </a:r>
          </a:p>
          <a:p>
            <a:pPr marL="0" marR="0" indent="0" algn="ctr">
              <a:lnSpc>
                <a:spcPct val="107000"/>
              </a:lnSpc>
              <a:spcBef>
                <a:spcPts val="0"/>
              </a:spcBef>
              <a:spcAft>
                <a:spcPts val="0"/>
              </a:spcAft>
              <a:buNone/>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4400" dirty="0">
                <a:effectLst/>
                <a:latin typeface="Palatino Linotype" panose="02040502050505030304" pitchFamily="18" charset="0"/>
                <a:ea typeface="Calibri" panose="020F0502020204030204" pitchFamily="34" charset="0"/>
                <a:cs typeface="Times New Roman" panose="02020603050405020304" pitchFamily="18" charset="0"/>
              </a:rPr>
              <a:t>R/. Who made heaven and earth.</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6" name="Picture 5">
            <a:extLst>
              <a:ext uri="{FF2B5EF4-FFF2-40B4-BE49-F238E27FC236}">
                <a16:creationId xmlns:a16="http://schemas.microsoft.com/office/drawing/2014/main" id="{98AAED64-2D26-4B92-AB66-B40EB5F914E6}"/>
              </a:ext>
            </a:extLst>
          </p:cNvPr>
          <p:cNvPicPr>
            <a:picLocks noChangeAspect="1"/>
          </p:cNvPicPr>
          <p:nvPr/>
        </p:nvPicPr>
        <p:blipFill>
          <a:blip r:embed="rId2"/>
          <a:stretch>
            <a:fillRect/>
          </a:stretch>
        </p:blipFill>
        <p:spPr>
          <a:xfrm>
            <a:off x="11326427" y="5992427"/>
            <a:ext cx="865573" cy="865573"/>
          </a:xfrm>
          <a:prstGeom prst="rect">
            <a:avLst/>
          </a:prstGeom>
        </p:spPr>
      </p:pic>
    </p:spTree>
    <p:extLst>
      <p:ext uri="{BB962C8B-B14F-4D97-AF65-F5344CB8AC3E}">
        <p14:creationId xmlns:p14="http://schemas.microsoft.com/office/powerpoint/2010/main" val="9676496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12ED-B559-4167-BDDD-120F8C9E306B}"/>
              </a:ext>
            </a:extLst>
          </p:cNvPr>
          <p:cNvSpPr>
            <a:spLocks noGrp="1"/>
          </p:cNvSpPr>
          <p:nvPr>
            <p:ph type="title"/>
          </p:nvPr>
        </p:nvSpPr>
        <p:spPr>
          <a:xfrm>
            <a:off x="0" y="0"/>
            <a:ext cx="12191999" cy="1651246"/>
          </a:xfrm>
        </p:spPr>
        <p:txBody>
          <a:bodyPr>
            <a:normAutofit/>
          </a:bodyPr>
          <a:lstStyle/>
          <a:p>
            <a:r>
              <a:rPr lang="en-US"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Listen to the words of the Prophet Isaiah (63:16b-17, 19; 64:2-7):</a:t>
            </a:r>
            <a:endParaRPr lang="en-US" sz="6000" dirty="0">
              <a:solidFill>
                <a:schemeClr val="bg1"/>
              </a:solidFill>
            </a:endParaRPr>
          </a:p>
        </p:txBody>
      </p:sp>
      <p:sp>
        <p:nvSpPr>
          <p:cNvPr id="3" name="Content Placeholder 2">
            <a:extLst>
              <a:ext uri="{FF2B5EF4-FFF2-40B4-BE49-F238E27FC236}">
                <a16:creationId xmlns:a16="http://schemas.microsoft.com/office/drawing/2014/main" id="{60FAB200-7C04-409B-8F54-120961CA97B5}"/>
              </a:ext>
            </a:extLst>
          </p:cNvPr>
          <p:cNvSpPr>
            <a:spLocks noGrp="1"/>
          </p:cNvSpPr>
          <p:nvPr>
            <p:ph idx="1"/>
          </p:nvPr>
        </p:nvSpPr>
        <p:spPr>
          <a:xfrm>
            <a:off x="0" y="1651247"/>
            <a:ext cx="12191999" cy="5206753"/>
          </a:xfrm>
        </p:spPr>
        <p:txBody>
          <a:bodyPr>
            <a:normAutofit/>
          </a:bodyPr>
          <a:lstStyle/>
          <a:p>
            <a:pPr marL="0" indent="0">
              <a:buNone/>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You, Lord, are our father, our redeemer you are named from of old. Why do you make us wander, Lord, from your ways, and harden our hearts so that we do not fear you? Return for the sake of your servants, the tribes of your heritage. Too long have we been like those you do not rule, on whom your name is not invoked. Oh, that you would rend the heavens and come down, with the mountains quaking before you. While you worked awesome deeds we could not hope for, such as had not been heard of from of old. No ear has ever heard, no eye ever seen, any God but you working such deeds for those who wait for him. </a:t>
            </a:r>
            <a:endParaRPr lang="en-US" sz="3200" dirty="0">
              <a:solidFill>
                <a:schemeClr val="bg1"/>
              </a:solidFill>
            </a:endParaRPr>
          </a:p>
        </p:txBody>
      </p:sp>
      <p:pic>
        <p:nvPicPr>
          <p:cNvPr id="4" name="Picture 3">
            <a:extLst>
              <a:ext uri="{FF2B5EF4-FFF2-40B4-BE49-F238E27FC236}">
                <a16:creationId xmlns:a16="http://schemas.microsoft.com/office/drawing/2014/main" id="{C9AA00BD-5EF9-43D8-A0D2-05045DFCA8E8}"/>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221825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882878-7AC1-4441-9A2B-9A0A3FB21476}"/>
              </a:ext>
            </a:extLst>
          </p:cNvPr>
          <p:cNvSpPr>
            <a:spLocks noGrp="1"/>
          </p:cNvSpPr>
          <p:nvPr>
            <p:ph idx="1"/>
          </p:nvPr>
        </p:nvSpPr>
        <p:spPr>
          <a:xfrm>
            <a:off x="0" y="266329"/>
            <a:ext cx="12191999" cy="6591671"/>
          </a:xfrm>
        </p:spPr>
        <p:txBody>
          <a:bodyPr>
            <a:normAutofit/>
          </a:bodyPr>
          <a:lstStyle/>
          <a:p>
            <a:pPr marL="0" indent="0">
              <a:buNone/>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Would that you might meet us doing right, that we might be mindful of you in our ways! Indeed, you are angry; we have sinned, we have acted wickedly. We have all become like something unclean, all our just deeds are like polluted rags; We have all withered like leaves, and our crimes carry us away like the wind. There are none who call upon your name, none who rouse themselves to take hold of you; For you have hidden your face from us and have delivered us up to our crimes. Yet, Lord, you are our father; we are the clay and you our potter: we are all the work of your hand.</a:t>
            </a:r>
          </a:p>
          <a:p>
            <a:pPr marL="0" indent="0">
              <a:buNone/>
            </a:pPr>
            <a:endParaRPr lang="en-US" sz="4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indent="0">
              <a:buNone/>
            </a:pPr>
            <a:r>
              <a:rPr lang="en-US" sz="3200" dirty="0">
                <a:solidFill>
                  <a:schemeClr val="bg1"/>
                </a:solidFill>
                <a:latin typeface="Palatino Linotype" panose="02040502050505030304" pitchFamily="18" charset="0"/>
                <a:ea typeface="Calibri" panose="020F0502020204030204" pitchFamily="34" charset="0"/>
                <a:cs typeface="Times New Roman" panose="02020603050405020304" pitchFamily="18" charset="0"/>
              </a:rPr>
              <a:t>Reader: The word of the Lord</a:t>
            </a:r>
          </a:p>
          <a:p>
            <a:pPr marL="0" indent="0">
              <a:buNone/>
            </a:pPr>
            <a:r>
              <a:rPr lang="en-US" sz="32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R/. Thanks be to God.</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6977675-36ED-43A0-B77E-05AEDBF6D32C}"/>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152885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167E-93A3-4776-B2B6-A24171CF69F3}"/>
              </a:ext>
            </a:extLst>
          </p:cNvPr>
          <p:cNvSpPr>
            <a:spLocks noGrp="1"/>
          </p:cNvSpPr>
          <p:nvPr>
            <p:ph type="title"/>
          </p:nvPr>
        </p:nvSpPr>
        <p:spPr>
          <a:xfrm>
            <a:off x="0" y="1"/>
            <a:ext cx="12191999" cy="976544"/>
          </a:xfrm>
        </p:spPr>
        <p:txBody>
          <a:bodyPr>
            <a:normAutofit/>
          </a:bodyPr>
          <a:lstStyle/>
          <a:p>
            <a:pPr algn="ctr"/>
            <a:r>
              <a:rPr lang="en-US" sz="4800" dirty="0">
                <a:solidFill>
                  <a:schemeClr val="bg1"/>
                </a:solidFill>
                <a:latin typeface="Palatino Linotype" panose="02040502050505030304" pitchFamily="18" charset="0"/>
              </a:rPr>
              <a:t>Advent Wreath Blessing</a:t>
            </a:r>
          </a:p>
        </p:txBody>
      </p:sp>
      <p:sp>
        <p:nvSpPr>
          <p:cNvPr id="3" name="Content Placeholder 2">
            <a:extLst>
              <a:ext uri="{FF2B5EF4-FFF2-40B4-BE49-F238E27FC236}">
                <a16:creationId xmlns:a16="http://schemas.microsoft.com/office/drawing/2014/main" id="{5F3FB988-86E9-4357-82FE-D58431311773}"/>
              </a:ext>
            </a:extLst>
          </p:cNvPr>
          <p:cNvSpPr>
            <a:spLocks noGrp="1"/>
          </p:cNvSpPr>
          <p:nvPr>
            <p:ph idx="1"/>
          </p:nvPr>
        </p:nvSpPr>
        <p:spPr>
          <a:xfrm>
            <a:off x="0" y="976546"/>
            <a:ext cx="12191999" cy="5881454"/>
          </a:xfrm>
        </p:spPr>
        <p:txBody>
          <a:bodyPr>
            <a:normAutofit/>
          </a:bodyPr>
          <a:lstStyle/>
          <a:p>
            <a:pPr marL="0" marR="0" indent="0">
              <a:lnSpc>
                <a:spcPct val="107000"/>
              </a:lnSpc>
              <a:spcBef>
                <a:spcPts val="0"/>
              </a:spcBef>
              <a:spcAft>
                <a:spcPts val="0"/>
              </a:spcAft>
              <a:buNone/>
            </a:pP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With hands joined, the leader says:</a:t>
            </a:r>
          </a:p>
          <a:p>
            <a:pPr marL="0" marR="0" indent="0">
              <a:lnSpc>
                <a:spcPct val="107000"/>
              </a:lnSpc>
              <a:spcBef>
                <a:spcPts val="0"/>
              </a:spcBef>
              <a:spcAft>
                <a:spcPts val="0"/>
              </a:spcAft>
              <a:buNone/>
            </a:pPr>
            <a:endParaRPr lang="en-US" sz="11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Lord, our God, we praise you for your Son, Jesus Christ: he is Emmanuel, the hope of the peoples, he is the wisdom and teaches and guides us, he is the Savior of every nation.</a:t>
            </a:r>
          </a:p>
          <a:p>
            <a:pPr marL="0" marR="0" indent="0">
              <a:lnSpc>
                <a:spcPct val="107000"/>
              </a:lnSpc>
              <a:spcBef>
                <a:spcPts val="0"/>
              </a:spcBef>
              <a:spcAft>
                <a:spcPts val="0"/>
              </a:spcAft>
              <a:buNone/>
            </a:pPr>
            <a:endParaRPr lang="en-US" sz="11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Lord, God, let your blessing come upon us as we light the candles of this wreath. May the wreath and its light be a sign of Christ’s promise to bring us salvation. May he come quickly and not delay. </a:t>
            </a:r>
            <a:r>
              <a:rPr lang="en-US" sz="350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We ask </a:t>
            </a: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this through Christ our Lord.</a:t>
            </a:r>
          </a:p>
          <a:p>
            <a:pPr marL="0" marR="0" indent="0">
              <a:lnSpc>
                <a:spcPct val="107000"/>
              </a:lnSpc>
              <a:spcBef>
                <a:spcPts val="0"/>
              </a:spcBef>
              <a:spcAft>
                <a:spcPts val="0"/>
              </a:spcAft>
              <a:buNone/>
            </a:pPr>
            <a:endParaRPr lang="en-US" sz="10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500" dirty="0">
                <a:solidFill>
                  <a:schemeClr val="bg1"/>
                </a:solidFill>
                <a:effectLst/>
                <a:latin typeface="Palatino Linotype" panose="02040502050505030304" pitchFamily="18" charset="0"/>
                <a:ea typeface="Calibri" panose="020F0502020204030204" pitchFamily="34" charset="0"/>
                <a:cs typeface="Times New Roman" panose="02020603050405020304" pitchFamily="18" charset="0"/>
              </a:rPr>
              <a:t>R/. Amen.</a:t>
            </a:r>
          </a:p>
          <a:p>
            <a:pPr marL="0" indent="0">
              <a:buNone/>
            </a:pPr>
            <a:endParaRPr lang="en-US" dirty="0"/>
          </a:p>
        </p:txBody>
      </p:sp>
      <p:pic>
        <p:nvPicPr>
          <p:cNvPr id="4" name="Picture 3">
            <a:extLst>
              <a:ext uri="{FF2B5EF4-FFF2-40B4-BE49-F238E27FC236}">
                <a16:creationId xmlns:a16="http://schemas.microsoft.com/office/drawing/2014/main" id="{AF0102FA-949C-465A-96D3-897FD28A7B2D}"/>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406643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CFF4-C8B5-4F16-ACA2-76B65C41D191}"/>
              </a:ext>
            </a:extLst>
          </p:cNvPr>
          <p:cNvSpPr>
            <a:spLocks noGrp="1"/>
          </p:cNvSpPr>
          <p:nvPr>
            <p:ph type="title"/>
          </p:nvPr>
        </p:nvSpPr>
        <p:spPr>
          <a:xfrm>
            <a:off x="1" y="0"/>
            <a:ext cx="12192000" cy="6858000"/>
          </a:xfrm>
        </p:spPr>
        <p:txBody>
          <a:bodyPr>
            <a:normAutofit/>
          </a:bodyPr>
          <a:lstStyle/>
          <a:p>
            <a:pPr algn="ctr"/>
            <a:r>
              <a:rPr lang="en-US" sz="6000" dirty="0">
                <a:solidFill>
                  <a:schemeClr val="bg1"/>
                </a:solidFill>
                <a:latin typeface="Palatino Linotype" panose="02040502050505030304" pitchFamily="18" charset="0"/>
              </a:rPr>
              <a:t>Please Light the First Candle on Your </a:t>
            </a:r>
            <a:r>
              <a:rPr lang="en-US" sz="6000">
                <a:solidFill>
                  <a:schemeClr val="bg1"/>
                </a:solidFill>
                <a:latin typeface="Palatino Linotype" panose="02040502050505030304" pitchFamily="18" charset="0"/>
              </a:rPr>
              <a:t>Advent Wreath</a:t>
            </a:r>
            <a:endParaRPr lang="en-US" sz="6000" dirty="0">
              <a:solidFill>
                <a:schemeClr val="bg1"/>
              </a:solidFill>
              <a:latin typeface="Palatino Linotype" panose="02040502050505030304" pitchFamily="18" charset="0"/>
            </a:endParaRPr>
          </a:p>
        </p:txBody>
      </p:sp>
      <p:pic>
        <p:nvPicPr>
          <p:cNvPr id="3" name="Picture 2">
            <a:extLst>
              <a:ext uri="{FF2B5EF4-FFF2-40B4-BE49-F238E27FC236}">
                <a16:creationId xmlns:a16="http://schemas.microsoft.com/office/drawing/2014/main" id="{1AA662A5-61E2-4AD3-B776-219402FEFDE9}"/>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252089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77C6-39DD-400F-935D-2517A73D80A8}"/>
              </a:ext>
            </a:extLst>
          </p:cNvPr>
          <p:cNvSpPr>
            <a:spLocks noGrp="1"/>
          </p:cNvSpPr>
          <p:nvPr>
            <p:ph type="title"/>
          </p:nvPr>
        </p:nvSpPr>
        <p:spPr>
          <a:xfrm>
            <a:off x="1" y="0"/>
            <a:ext cx="12192000" cy="1766656"/>
          </a:xfrm>
        </p:spPr>
        <p:txBody>
          <a:bodyPr>
            <a:normAutofit/>
          </a:bodyPr>
          <a:lstStyle/>
          <a:p>
            <a:pPr algn="ctr"/>
            <a:r>
              <a:rPr lang="en-US" sz="4800" dirty="0">
                <a:solidFill>
                  <a:schemeClr val="bg1"/>
                </a:solidFill>
                <a:latin typeface="Palatino Linotype" panose="02040502050505030304" pitchFamily="18" charset="0"/>
              </a:rPr>
              <a:t>Closing Verses from </a:t>
            </a:r>
            <a:br>
              <a:rPr lang="en-US" sz="4800" dirty="0">
                <a:solidFill>
                  <a:schemeClr val="bg1"/>
                </a:solidFill>
                <a:latin typeface="Palatino Linotype" panose="02040502050505030304" pitchFamily="18" charset="0"/>
              </a:rPr>
            </a:br>
            <a:r>
              <a:rPr lang="en-US" sz="4800" dirty="0">
                <a:solidFill>
                  <a:schemeClr val="bg1"/>
                </a:solidFill>
                <a:latin typeface="Palatino Linotype" panose="02040502050505030304" pitchFamily="18" charset="0"/>
              </a:rPr>
              <a:t>O Come, O Come, Emmanuel</a:t>
            </a:r>
          </a:p>
        </p:txBody>
      </p:sp>
      <p:sp>
        <p:nvSpPr>
          <p:cNvPr id="3" name="Content Placeholder 2">
            <a:extLst>
              <a:ext uri="{FF2B5EF4-FFF2-40B4-BE49-F238E27FC236}">
                <a16:creationId xmlns:a16="http://schemas.microsoft.com/office/drawing/2014/main" id="{35E1E4F4-441B-446B-80A1-CD37C03D389D}"/>
              </a:ext>
            </a:extLst>
          </p:cNvPr>
          <p:cNvSpPr>
            <a:spLocks noGrp="1"/>
          </p:cNvSpPr>
          <p:nvPr>
            <p:ph idx="1"/>
          </p:nvPr>
        </p:nvSpPr>
        <p:spPr>
          <a:xfrm>
            <a:off x="1" y="1766657"/>
            <a:ext cx="12192000" cy="5091344"/>
          </a:xfrm>
        </p:spPr>
        <p:txBody>
          <a:bodyPr>
            <a:normAutofit/>
          </a:bodyPr>
          <a:lstStyle/>
          <a:p>
            <a:pPr marL="0" indent="0" algn="ctr">
              <a:buNone/>
            </a:pPr>
            <a:r>
              <a:rPr lang="en-US" sz="4400" dirty="0">
                <a:solidFill>
                  <a:schemeClr val="bg1"/>
                </a:solidFill>
                <a:latin typeface="Palatino Linotype" panose="02040502050505030304" pitchFamily="18" charset="0"/>
              </a:rPr>
              <a:t>O come, O come, Emmanuel,</a:t>
            </a:r>
          </a:p>
          <a:p>
            <a:pPr marL="0" indent="0" algn="ctr">
              <a:buNone/>
            </a:pPr>
            <a:r>
              <a:rPr lang="en-US" sz="4400" dirty="0">
                <a:solidFill>
                  <a:schemeClr val="bg1"/>
                </a:solidFill>
                <a:latin typeface="Palatino Linotype" panose="02040502050505030304" pitchFamily="18" charset="0"/>
              </a:rPr>
              <a:t>And ransom captive Israel,</a:t>
            </a:r>
          </a:p>
          <a:p>
            <a:pPr marL="0" indent="0" algn="ctr">
              <a:buNone/>
            </a:pPr>
            <a:r>
              <a:rPr lang="en-US" sz="4400" dirty="0">
                <a:solidFill>
                  <a:schemeClr val="bg1"/>
                </a:solidFill>
                <a:latin typeface="Palatino Linotype" panose="02040502050505030304" pitchFamily="18" charset="0"/>
              </a:rPr>
              <a:t>That mourns in lonely exile here </a:t>
            </a:r>
          </a:p>
          <a:p>
            <a:pPr marL="0" indent="0" algn="ctr">
              <a:buNone/>
            </a:pPr>
            <a:r>
              <a:rPr lang="en-US" sz="4400" dirty="0">
                <a:solidFill>
                  <a:schemeClr val="bg1"/>
                </a:solidFill>
                <a:latin typeface="Palatino Linotype" panose="02040502050505030304" pitchFamily="18" charset="0"/>
              </a:rPr>
              <a:t>Until the Son of God appear.</a:t>
            </a:r>
          </a:p>
          <a:p>
            <a:pPr marL="0" indent="0" algn="ctr">
              <a:buNone/>
            </a:pPr>
            <a:r>
              <a:rPr lang="en-US" sz="4400" dirty="0">
                <a:solidFill>
                  <a:schemeClr val="bg1"/>
                </a:solidFill>
                <a:latin typeface="Palatino Linotype" panose="02040502050505030304" pitchFamily="18" charset="0"/>
              </a:rPr>
              <a:t>Rejoice! Rejoice! Emmanuel</a:t>
            </a:r>
          </a:p>
          <a:p>
            <a:pPr marL="0" indent="0" algn="ctr">
              <a:buNone/>
            </a:pPr>
            <a:r>
              <a:rPr lang="en-US" sz="4400" dirty="0">
                <a:solidFill>
                  <a:schemeClr val="bg1"/>
                </a:solidFill>
                <a:latin typeface="Palatino Linotype" panose="02040502050505030304" pitchFamily="18" charset="0"/>
              </a:rPr>
              <a:t>Shall come to thee, O Israel.</a:t>
            </a:r>
            <a:endParaRPr lang="en-US" sz="3600" dirty="0">
              <a:solidFill>
                <a:schemeClr val="bg1"/>
              </a:solidFill>
              <a:latin typeface="Palatino Linotype" panose="02040502050505030304" pitchFamily="18" charset="0"/>
            </a:endParaRPr>
          </a:p>
        </p:txBody>
      </p:sp>
      <p:pic>
        <p:nvPicPr>
          <p:cNvPr id="4" name="Picture 3">
            <a:extLst>
              <a:ext uri="{FF2B5EF4-FFF2-40B4-BE49-F238E27FC236}">
                <a16:creationId xmlns:a16="http://schemas.microsoft.com/office/drawing/2014/main" id="{58370817-39C5-441E-9D99-A80C4E343490}"/>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371881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0C3FE-F1C8-4130-BAF3-B3EDB3C903F1}"/>
              </a:ext>
            </a:extLst>
          </p:cNvPr>
          <p:cNvSpPr>
            <a:spLocks noGrp="1"/>
          </p:cNvSpPr>
          <p:nvPr>
            <p:ph idx="1"/>
          </p:nvPr>
        </p:nvSpPr>
        <p:spPr>
          <a:xfrm>
            <a:off x="0" y="834501"/>
            <a:ext cx="12192000" cy="6023498"/>
          </a:xfrm>
        </p:spPr>
        <p:txBody>
          <a:bodyPr>
            <a:normAutofit/>
          </a:bodyPr>
          <a:lstStyle/>
          <a:p>
            <a:pPr marL="0" indent="0" algn="ctr">
              <a:buNone/>
            </a:pPr>
            <a:r>
              <a:rPr lang="en-US" sz="4400" dirty="0">
                <a:solidFill>
                  <a:schemeClr val="bg1"/>
                </a:solidFill>
                <a:latin typeface="Palatino Linotype" panose="02040502050505030304" pitchFamily="18" charset="0"/>
              </a:rPr>
              <a:t>O come, thou wisdom from on high,</a:t>
            </a:r>
          </a:p>
          <a:p>
            <a:pPr marL="0" indent="0" algn="ctr">
              <a:buNone/>
            </a:pPr>
            <a:r>
              <a:rPr lang="en-US" sz="4400" dirty="0">
                <a:solidFill>
                  <a:schemeClr val="bg1"/>
                </a:solidFill>
                <a:latin typeface="Palatino Linotype" panose="02040502050505030304" pitchFamily="18" charset="0"/>
              </a:rPr>
              <a:t>And order all things far and nigh;</a:t>
            </a:r>
          </a:p>
          <a:p>
            <a:pPr marL="0" indent="0" algn="ctr">
              <a:buNone/>
            </a:pPr>
            <a:r>
              <a:rPr lang="en-US" sz="4400" dirty="0">
                <a:solidFill>
                  <a:schemeClr val="bg1"/>
                </a:solidFill>
                <a:latin typeface="Palatino Linotype" panose="02040502050505030304" pitchFamily="18" charset="0"/>
              </a:rPr>
              <a:t>To us the path of knowledge show,</a:t>
            </a:r>
          </a:p>
          <a:p>
            <a:pPr marL="0" indent="0" algn="ctr">
              <a:buNone/>
            </a:pPr>
            <a:r>
              <a:rPr lang="en-US" sz="4400" dirty="0">
                <a:solidFill>
                  <a:schemeClr val="bg1"/>
                </a:solidFill>
                <a:latin typeface="Palatino Linotype" panose="02040502050505030304" pitchFamily="18" charset="0"/>
              </a:rPr>
              <a:t>And teach us in her ways to go.</a:t>
            </a:r>
          </a:p>
          <a:p>
            <a:pPr marL="0" indent="0" algn="ctr">
              <a:buNone/>
            </a:pPr>
            <a:r>
              <a:rPr lang="en-US" sz="4400" dirty="0">
                <a:solidFill>
                  <a:schemeClr val="bg1"/>
                </a:solidFill>
                <a:latin typeface="Palatino Linotype" panose="02040502050505030304" pitchFamily="18" charset="0"/>
              </a:rPr>
              <a:t>Rejoice! Rejoice! Emmanuel</a:t>
            </a:r>
          </a:p>
          <a:p>
            <a:pPr marL="0" indent="0" algn="ctr">
              <a:buNone/>
            </a:pPr>
            <a:r>
              <a:rPr lang="en-US" sz="4400" dirty="0">
                <a:solidFill>
                  <a:schemeClr val="bg1"/>
                </a:solidFill>
                <a:latin typeface="Palatino Linotype" panose="02040502050505030304" pitchFamily="18" charset="0"/>
              </a:rPr>
              <a:t>Shall come to thee, O Israel.</a:t>
            </a:r>
          </a:p>
          <a:p>
            <a:pPr marL="0" indent="0" algn="ctr">
              <a:buNone/>
            </a:pPr>
            <a:endParaRPr lang="en-US" sz="4400" dirty="0">
              <a:solidFill>
                <a:schemeClr val="bg1"/>
              </a:solidFill>
              <a:latin typeface="Palatino Linotype" panose="02040502050505030304" pitchFamily="18" charset="0"/>
            </a:endParaRPr>
          </a:p>
          <a:p>
            <a:pPr marL="0" indent="0">
              <a:buNone/>
            </a:pPr>
            <a:r>
              <a:rPr lang="en-US" sz="2400" dirty="0">
                <a:solidFill>
                  <a:schemeClr val="bg1"/>
                </a:solidFill>
                <a:latin typeface="Palatino Linotype" panose="02040502050505030304" pitchFamily="18" charset="0"/>
              </a:rPr>
              <a:t>The above blessing taken f</a:t>
            </a:r>
            <a:r>
              <a:rPr lang="en-US" sz="2400" b="0" i="0" dirty="0">
                <a:solidFill>
                  <a:schemeClr val="bg1"/>
                </a:solidFill>
                <a:effectLst/>
                <a:latin typeface="Palatino Linotype" panose="02040502050505030304" pitchFamily="18" charset="0"/>
              </a:rPr>
              <a:t>rom USCCB, </a:t>
            </a:r>
            <a:r>
              <a:rPr lang="en-US" sz="2400" b="0" i="1" dirty="0">
                <a:solidFill>
                  <a:schemeClr val="bg1"/>
                </a:solidFill>
                <a:effectLst/>
                <a:latin typeface="Palatino Linotype" panose="02040502050505030304" pitchFamily="18" charset="0"/>
              </a:rPr>
              <a:t>Catholic Household Blessings &amp; Prayers</a:t>
            </a:r>
            <a:r>
              <a:rPr lang="en-US" sz="2400" b="0" i="0" dirty="0">
                <a:solidFill>
                  <a:schemeClr val="bg1"/>
                </a:solidFill>
                <a:effectLst/>
                <a:latin typeface="Palatino Linotype" panose="02040502050505030304" pitchFamily="18" charset="0"/>
              </a:rPr>
              <a:t> (Washington, D.C., 2007), 73-75.</a:t>
            </a:r>
            <a:endParaRPr lang="en-US" sz="3600" b="0" i="0" dirty="0">
              <a:solidFill>
                <a:schemeClr val="bg1"/>
              </a:solidFill>
              <a:effectLst/>
              <a:latin typeface="Palatino Linotype" panose="02040502050505030304" pitchFamily="18" charset="0"/>
            </a:endParaRPr>
          </a:p>
        </p:txBody>
      </p:sp>
      <p:pic>
        <p:nvPicPr>
          <p:cNvPr id="4" name="Picture 3">
            <a:extLst>
              <a:ext uri="{FF2B5EF4-FFF2-40B4-BE49-F238E27FC236}">
                <a16:creationId xmlns:a16="http://schemas.microsoft.com/office/drawing/2014/main" id="{C50AB004-C4D1-49EE-B273-D431C85043C0}"/>
              </a:ext>
            </a:extLst>
          </p:cNvPr>
          <p:cNvPicPr>
            <a:picLocks noChangeAspect="1"/>
          </p:cNvPicPr>
          <p:nvPr/>
        </p:nvPicPr>
        <p:blipFill>
          <a:blip r:embed="rId2"/>
          <a:stretch>
            <a:fillRect/>
          </a:stretch>
        </p:blipFill>
        <p:spPr>
          <a:xfrm>
            <a:off x="11326426" y="5992426"/>
            <a:ext cx="865573" cy="865573"/>
          </a:xfrm>
          <a:prstGeom prst="rect">
            <a:avLst/>
          </a:prstGeom>
        </p:spPr>
      </p:pic>
    </p:spTree>
    <p:extLst>
      <p:ext uri="{BB962C8B-B14F-4D97-AF65-F5344CB8AC3E}">
        <p14:creationId xmlns:p14="http://schemas.microsoft.com/office/powerpoint/2010/main" val="173671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3370F4A1-FC59-4361-989F-6C79533DA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57094B-4684-420B-AFE0-4E41CA2AF714}">
  <ds:schemaRefs>
    <ds:schemaRef ds:uri="http://schemas.microsoft.com/sharepoint/v3/contenttype/forms"/>
  </ds:schemaRefs>
</ds:datastoreItem>
</file>

<file path=customXml/itemProps3.xml><?xml version="1.0" encoding="utf-8"?>
<ds:datastoreItem xmlns:ds="http://schemas.openxmlformats.org/officeDocument/2006/customXml" ds:itemID="{B26D5668-1971-40BB-BC7C-94C9B101AAB7}">
  <ds:schemaRefs>
    <ds:schemaRef ds:uri="http://schemas.openxmlformats.org/package/2006/metadata/core-properties"/>
    <ds:schemaRef ds:uri="16c05727-aa75-4e4a-9b5f-8a80a1165891"/>
    <ds:schemaRef ds:uri="http://schemas.microsoft.com/office/infopath/2007/PartnerControls"/>
    <ds:schemaRef ds:uri="http://purl.org/dc/terms/"/>
    <ds:schemaRef ds:uri="http://schemas.microsoft.com/office/2006/documentManagement/types"/>
    <ds:schemaRef ds:uri="http://purl.org/dc/elements/1.1/"/>
    <ds:schemaRef ds:uri="71af3243-3dd4-4a8d-8c0d-dd76da1f02a5"/>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2790</TotalTime>
  <Words>564</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Palatino Linotype</vt:lpstr>
      <vt:lpstr>Office Theme</vt:lpstr>
      <vt:lpstr>PowerPoint Presentation</vt:lpstr>
      <vt:lpstr>Sign of the Cross</vt:lpstr>
      <vt:lpstr>Listen to the words of the Prophet Isaiah (63:16b-17, 19; 64:2-7):</vt:lpstr>
      <vt:lpstr>PowerPoint Presentation</vt:lpstr>
      <vt:lpstr>Advent Wreath Blessing</vt:lpstr>
      <vt:lpstr>Please Light the First Candle on Your Advent Wreath</vt:lpstr>
      <vt:lpstr>Closing Verses from  O Come, O Come, Emmanuel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Crescio</dc:creator>
  <cp:lastModifiedBy>Vanessa Crescio</cp:lastModifiedBy>
  <cp:revision>25</cp:revision>
  <dcterms:created xsi:type="dcterms:W3CDTF">2020-11-29T19:47:29Z</dcterms:created>
  <dcterms:modified xsi:type="dcterms:W3CDTF">2023-12-01T03:26:21Z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MarkAsFinal">
    <vt:bool>true</vt:bool>
  </property>
</Properties>
</file>