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1C21"/>
    <a:srgbClr val="EB3539"/>
    <a:srgbClr val="CE151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B729B-A745-E039-6D16-27BE75D58E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6E6C8DA-B6E7-BED4-D132-5AB323F5C1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404031B-736B-C476-C02C-7968F9ACCFF7}"/>
              </a:ext>
            </a:extLst>
          </p:cNvPr>
          <p:cNvSpPr>
            <a:spLocks noGrp="1"/>
          </p:cNvSpPr>
          <p:nvPr>
            <p:ph type="dt" sz="half" idx="10"/>
          </p:nvPr>
        </p:nvSpPr>
        <p:spPr/>
        <p:txBody>
          <a:bodyPr/>
          <a:lstStyle/>
          <a:p>
            <a:fld id="{3E0B8A44-4D38-4F7E-BC93-79AF8DF31D5B}" type="datetimeFigureOut">
              <a:rPr lang="en-US" smtClean="0"/>
              <a:t>12/10/2022</a:t>
            </a:fld>
            <a:endParaRPr lang="en-US"/>
          </a:p>
        </p:txBody>
      </p:sp>
      <p:sp>
        <p:nvSpPr>
          <p:cNvPr id="5" name="Footer Placeholder 4">
            <a:extLst>
              <a:ext uri="{FF2B5EF4-FFF2-40B4-BE49-F238E27FC236}">
                <a16:creationId xmlns:a16="http://schemas.microsoft.com/office/drawing/2014/main" id="{7E038989-45AC-D1A1-C9F3-B810417FA2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214191-8398-3BAA-27F4-BF6A5AC4A9E5}"/>
              </a:ext>
            </a:extLst>
          </p:cNvPr>
          <p:cNvSpPr>
            <a:spLocks noGrp="1"/>
          </p:cNvSpPr>
          <p:nvPr>
            <p:ph type="sldNum" sz="quarter" idx="12"/>
          </p:nvPr>
        </p:nvSpPr>
        <p:spPr/>
        <p:txBody>
          <a:bodyPr/>
          <a:lstStyle/>
          <a:p>
            <a:fld id="{8CA74B03-F31E-4EDC-A329-B66C2BD99839}" type="slidenum">
              <a:rPr lang="en-US" smtClean="0"/>
              <a:t>‹#›</a:t>
            </a:fld>
            <a:endParaRPr lang="en-US"/>
          </a:p>
        </p:txBody>
      </p:sp>
    </p:spTree>
    <p:extLst>
      <p:ext uri="{BB962C8B-B14F-4D97-AF65-F5344CB8AC3E}">
        <p14:creationId xmlns:p14="http://schemas.microsoft.com/office/powerpoint/2010/main" val="3930620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EAD25-2B98-8F92-36DA-97412B983E6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BF09C8B-03AE-DFBF-FBBC-15FC984985D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E1C04E-4AA2-9357-BA83-456EBDE94A77}"/>
              </a:ext>
            </a:extLst>
          </p:cNvPr>
          <p:cNvSpPr>
            <a:spLocks noGrp="1"/>
          </p:cNvSpPr>
          <p:nvPr>
            <p:ph type="dt" sz="half" idx="10"/>
          </p:nvPr>
        </p:nvSpPr>
        <p:spPr/>
        <p:txBody>
          <a:bodyPr/>
          <a:lstStyle/>
          <a:p>
            <a:fld id="{3E0B8A44-4D38-4F7E-BC93-79AF8DF31D5B}" type="datetimeFigureOut">
              <a:rPr lang="en-US" smtClean="0"/>
              <a:t>12/10/2022</a:t>
            </a:fld>
            <a:endParaRPr lang="en-US"/>
          </a:p>
        </p:txBody>
      </p:sp>
      <p:sp>
        <p:nvSpPr>
          <p:cNvPr id="5" name="Footer Placeholder 4">
            <a:extLst>
              <a:ext uri="{FF2B5EF4-FFF2-40B4-BE49-F238E27FC236}">
                <a16:creationId xmlns:a16="http://schemas.microsoft.com/office/drawing/2014/main" id="{D4C61185-2688-A14B-0775-4FBA0BFBEC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84F4CE-68BD-956B-5388-5418B5D3DC18}"/>
              </a:ext>
            </a:extLst>
          </p:cNvPr>
          <p:cNvSpPr>
            <a:spLocks noGrp="1"/>
          </p:cNvSpPr>
          <p:nvPr>
            <p:ph type="sldNum" sz="quarter" idx="12"/>
          </p:nvPr>
        </p:nvSpPr>
        <p:spPr/>
        <p:txBody>
          <a:bodyPr/>
          <a:lstStyle/>
          <a:p>
            <a:fld id="{8CA74B03-F31E-4EDC-A329-B66C2BD99839}" type="slidenum">
              <a:rPr lang="en-US" smtClean="0"/>
              <a:t>‹#›</a:t>
            </a:fld>
            <a:endParaRPr lang="en-US"/>
          </a:p>
        </p:txBody>
      </p:sp>
    </p:spTree>
    <p:extLst>
      <p:ext uri="{BB962C8B-B14F-4D97-AF65-F5344CB8AC3E}">
        <p14:creationId xmlns:p14="http://schemas.microsoft.com/office/powerpoint/2010/main" val="1647224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949A03-9D91-DBE3-0353-CE21E9DCF9F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DDD9C1B-0C1A-A956-78C9-270FDC0ED88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0EDD51-FC33-22F3-9B59-E3D47CE2D044}"/>
              </a:ext>
            </a:extLst>
          </p:cNvPr>
          <p:cNvSpPr>
            <a:spLocks noGrp="1"/>
          </p:cNvSpPr>
          <p:nvPr>
            <p:ph type="dt" sz="half" idx="10"/>
          </p:nvPr>
        </p:nvSpPr>
        <p:spPr/>
        <p:txBody>
          <a:bodyPr/>
          <a:lstStyle/>
          <a:p>
            <a:fld id="{3E0B8A44-4D38-4F7E-BC93-79AF8DF31D5B}" type="datetimeFigureOut">
              <a:rPr lang="en-US" smtClean="0"/>
              <a:t>12/10/2022</a:t>
            </a:fld>
            <a:endParaRPr lang="en-US"/>
          </a:p>
        </p:txBody>
      </p:sp>
      <p:sp>
        <p:nvSpPr>
          <p:cNvPr id="5" name="Footer Placeholder 4">
            <a:extLst>
              <a:ext uri="{FF2B5EF4-FFF2-40B4-BE49-F238E27FC236}">
                <a16:creationId xmlns:a16="http://schemas.microsoft.com/office/drawing/2014/main" id="{84490EF6-08C5-7323-ABA1-7B019F8757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CB8876-8435-AC10-525B-2D55EC4FB35F}"/>
              </a:ext>
            </a:extLst>
          </p:cNvPr>
          <p:cNvSpPr>
            <a:spLocks noGrp="1"/>
          </p:cNvSpPr>
          <p:nvPr>
            <p:ph type="sldNum" sz="quarter" idx="12"/>
          </p:nvPr>
        </p:nvSpPr>
        <p:spPr/>
        <p:txBody>
          <a:bodyPr/>
          <a:lstStyle/>
          <a:p>
            <a:fld id="{8CA74B03-F31E-4EDC-A329-B66C2BD99839}" type="slidenum">
              <a:rPr lang="en-US" smtClean="0"/>
              <a:t>‹#›</a:t>
            </a:fld>
            <a:endParaRPr lang="en-US"/>
          </a:p>
        </p:txBody>
      </p:sp>
    </p:spTree>
    <p:extLst>
      <p:ext uri="{BB962C8B-B14F-4D97-AF65-F5344CB8AC3E}">
        <p14:creationId xmlns:p14="http://schemas.microsoft.com/office/powerpoint/2010/main" val="4175121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E5612-9395-13A9-4252-7F98940DC4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B3A161-541F-840E-8F3F-76C72621D4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F2B18E-6C3C-801A-51C1-DEB1FD3A117A}"/>
              </a:ext>
            </a:extLst>
          </p:cNvPr>
          <p:cNvSpPr>
            <a:spLocks noGrp="1"/>
          </p:cNvSpPr>
          <p:nvPr>
            <p:ph type="dt" sz="half" idx="10"/>
          </p:nvPr>
        </p:nvSpPr>
        <p:spPr/>
        <p:txBody>
          <a:bodyPr/>
          <a:lstStyle/>
          <a:p>
            <a:fld id="{3E0B8A44-4D38-4F7E-BC93-79AF8DF31D5B}" type="datetimeFigureOut">
              <a:rPr lang="en-US" smtClean="0"/>
              <a:t>12/10/2022</a:t>
            </a:fld>
            <a:endParaRPr lang="en-US"/>
          </a:p>
        </p:txBody>
      </p:sp>
      <p:sp>
        <p:nvSpPr>
          <p:cNvPr id="5" name="Footer Placeholder 4">
            <a:extLst>
              <a:ext uri="{FF2B5EF4-FFF2-40B4-BE49-F238E27FC236}">
                <a16:creationId xmlns:a16="http://schemas.microsoft.com/office/drawing/2014/main" id="{1940F6E5-B6C1-FF8E-1BC5-775A2A1CF7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E8EAF5-C558-CD17-11C8-44E9628F056C}"/>
              </a:ext>
            </a:extLst>
          </p:cNvPr>
          <p:cNvSpPr>
            <a:spLocks noGrp="1"/>
          </p:cNvSpPr>
          <p:nvPr>
            <p:ph type="sldNum" sz="quarter" idx="12"/>
          </p:nvPr>
        </p:nvSpPr>
        <p:spPr/>
        <p:txBody>
          <a:bodyPr/>
          <a:lstStyle/>
          <a:p>
            <a:fld id="{8CA74B03-F31E-4EDC-A329-B66C2BD99839}" type="slidenum">
              <a:rPr lang="en-US" smtClean="0"/>
              <a:t>‹#›</a:t>
            </a:fld>
            <a:endParaRPr lang="en-US"/>
          </a:p>
        </p:txBody>
      </p:sp>
    </p:spTree>
    <p:extLst>
      <p:ext uri="{BB962C8B-B14F-4D97-AF65-F5344CB8AC3E}">
        <p14:creationId xmlns:p14="http://schemas.microsoft.com/office/powerpoint/2010/main" val="1661620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F41B8-1FD0-C1D5-6874-C631297286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1DF36AF-16FA-5717-E4AA-1CD127CA7D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F326CDA-5FC4-650F-965C-E82F15D5F7F0}"/>
              </a:ext>
            </a:extLst>
          </p:cNvPr>
          <p:cNvSpPr>
            <a:spLocks noGrp="1"/>
          </p:cNvSpPr>
          <p:nvPr>
            <p:ph type="dt" sz="half" idx="10"/>
          </p:nvPr>
        </p:nvSpPr>
        <p:spPr/>
        <p:txBody>
          <a:bodyPr/>
          <a:lstStyle/>
          <a:p>
            <a:fld id="{3E0B8A44-4D38-4F7E-BC93-79AF8DF31D5B}" type="datetimeFigureOut">
              <a:rPr lang="en-US" smtClean="0"/>
              <a:t>12/10/2022</a:t>
            </a:fld>
            <a:endParaRPr lang="en-US"/>
          </a:p>
        </p:txBody>
      </p:sp>
      <p:sp>
        <p:nvSpPr>
          <p:cNvPr id="5" name="Footer Placeholder 4">
            <a:extLst>
              <a:ext uri="{FF2B5EF4-FFF2-40B4-BE49-F238E27FC236}">
                <a16:creationId xmlns:a16="http://schemas.microsoft.com/office/drawing/2014/main" id="{C7F7FF57-09D2-F9AA-4E8A-9978091B51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56CADF-8445-194F-B129-714229D67671}"/>
              </a:ext>
            </a:extLst>
          </p:cNvPr>
          <p:cNvSpPr>
            <a:spLocks noGrp="1"/>
          </p:cNvSpPr>
          <p:nvPr>
            <p:ph type="sldNum" sz="quarter" idx="12"/>
          </p:nvPr>
        </p:nvSpPr>
        <p:spPr/>
        <p:txBody>
          <a:bodyPr/>
          <a:lstStyle/>
          <a:p>
            <a:fld id="{8CA74B03-F31E-4EDC-A329-B66C2BD99839}" type="slidenum">
              <a:rPr lang="en-US" smtClean="0"/>
              <a:t>‹#›</a:t>
            </a:fld>
            <a:endParaRPr lang="en-US"/>
          </a:p>
        </p:txBody>
      </p:sp>
    </p:spTree>
    <p:extLst>
      <p:ext uri="{BB962C8B-B14F-4D97-AF65-F5344CB8AC3E}">
        <p14:creationId xmlns:p14="http://schemas.microsoft.com/office/powerpoint/2010/main" val="1797338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0E313-2B2A-284B-D106-FE42F0DB42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E6CB6A-E9A6-6E5D-EE69-46D49873E92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C6239DB-3407-F42F-2DCB-CBF7D0CD611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140327-6AE7-5D42-E490-AB2BD596DFC5}"/>
              </a:ext>
            </a:extLst>
          </p:cNvPr>
          <p:cNvSpPr>
            <a:spLocks noGrp="1"/>
          </p:cNvSpPr>
          <p:nvPr>
            <p:ph type="dt" sz="half" idx="10"/>
          </p:nvPr>
        </p:nvSpPr>
        <p:spPr/>
        <p:txBody>
          <a:bodyPr/>
          <a:lstStyle/>
          <a:p>
            <a:fld id="{3E0B8A44-4D38-4F7E-BC93-79AF8DF31D5B}" type="datetimeFigureOut">
              <a:rPr lang="en-US" smtClean="0"/>
              <a:t>12/10/2022</a:t>
            </a:fld>
            <a:endParaRPr lang="en-US"/>
          </a:p>
        </p:txBody>
      </p:sp>
      <p:sp>
        <p:nvSpPr>
          <p:cNvPr id="6" name="Footer Placeholder 5">
            <a:extLst>
              <a:ext uri="{FF2B5EF4-FFF2-40B4-BE49-F238E27FC236}">
                <a16:creationId xmlns:a16="http://schemas.microsoft.com/office/drawing/2014/main" id="{9A9E1050-0316-14CC-1C49-ED11C198B2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F3F666-E4C1-3543-708D-E108D7680D01}"/>
              </a:ext>
            </a:extLst>
          </p:cNvPr>
          <p:cNvSpPr>
            <a:spLocks noGrp="1"/>
          </p:cNvSpPr>
          <p:nvPr>
            <p:ph type="sldNum" sz="quarter" idx="12"/>
          </p:nvPr>
        </p:nvSpPr>
        <p:spPr/>
        <p:txBody>
          <a:bodyPr/>
          <a:lstStyle/>
          <a:p>
            <a:fld id="{8CA74B03-F31E-4EDC-A329-B66C2BD99839}" type="slidenum">
              <a:rPr lang="en-US" smtClean="0"/>
              <a:t>‹#›</a:t>
            </a:fld>
            <a:endParaRPr lang="en-US"/>
          </a:p>
        </p:txBody>
      </p:sp>
    </p:spTree>
    <p:extLst>
      <p:ext uri="{BB962C8B-B14F-4D97-AF65-F5344CB8AC3E}">
        <p14:creationId xmlns:p14="http://schemas.microsoft.com/office/powerpoint/2010/main" val="1159878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39AA0-046D-0441-39FA-7F134A6A05D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FB1DB10-8907-D913-A2F4-75B82A5AD5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6EB2F3D-C914-AC12-0890-A105E3206B6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BA0C1B-01D7-67B2-E2DE-B5521537DA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8F9E2E-DFF9-D0FD-0ECF-FC3D2DAD347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C7692B7-EB42-90DD-14B9-A11B3CBCB7E6}"/>
              </a:ext>
            </a:extLst>
          </p:cNvPr>
          <p:cNvSpPr>
            <a:spLocks noGrp="1"/>
          </p:cNvSpPr>
          <p:nvPr>
            <p:ph type="dt" sz="half" idx="10"/>
          </p:nvPr>
        </p:nvSpPr>
        <p:spPr/>
        <p:txBody>
          <a:bodyPr/>
          <a:lstStyle/>
          <a:p>
            <a:fld id="{3E0B8A44-4D38-4F7E-BC93-79AF8DF31D5B}" type="datetimeFigureOut">
              <a:rPr lang="en-US" smtClean="0"/>
              <a:t>12/10/2022</a:t>
            </a:fld>
            <a:endParaRPr lang="en-US"/>
          </a:p>
        </p:txBody>
      </p:sp>
      <p:sp>
        <p:nvSpPr>
          <p:cNvPr id="8" name="Footer Placeholder 7">
            <a:extLst>
              <a:ext uri="{FF2B5EF4-FFF2-40B4-BE49-F238E27FC236}">
                <a16:creationId xmlns:a16="http://schemas.microsoft.com/office/drawing/2014/main" id="{9AAC0533-AC16-EDB8-11B6-C6B6DF2EFF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1C85DC2-9038-61CD-8DC6-F80BC73F94F7}"/>
              </a:ext>
            </a:extLst>
          </p:cNvPr>
          <p:cNvSpPr>
            <a:spLocks noGrp="1"/>
          </p:cNvSpPr>
          <p:nvPr>
            <p:ph type="sldNum" sz="quarter" idx="12"/>
          </p:nvPr>
        </p:nvSpPr>
        <p:spPr/>
        <p:txBody>
          <a:bodyPr/>
          <a:lstStyle/>
          <a:p>
            <a:fld id="{8CA74B03-F31E-4EDC-A329-B66C2BD99839}" type="slidenum">
              <a:rPr lang="en-US" smtClean="0"/>
              <a:t>‹#›</a:t>
            </a:fld>
            <a:endParaRPr lang="en-US"/>
          </a:p>
        </p:txBody>
      </p:sp>
    </p:spTree>
    <p:extLst>
      <p:ext uri="{BB962C8B-B14F-4D97-AF65-F5344CB8AC3E}">
        <p14:creationId xmlns:p14="http://schemas.microsoft.com/office/powerpoint/2010/main" val="1052574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66B99-B79D-E5A6-8253-07F2788B768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0CF1017-D1F8-1869-9091-C871EDE83E08}"/>
              </a:ext>
            </a:extLst>
          </p:cNvPr>
          <p:cNvSpPr>
            <a:spLocks noGrp="1"/>
          </p:cNvSpPr>
          <p:nvPr>
            <p:ph type="dt" sz="half" idx="10"/>
          </p:nvPr>
        </p:nvSpPr>
        <p:spPr/>
        <p:txBody>
          <a:bodyPr/>
          <a:lstStyle/>
          <a:p>
            <a:fld id="{3E0B8A44-4D38-4F7E-BC93-79AF8DF31D5B}" type="datetimeFigureOut">
              <a:rPr lang="en-US" smtClean="0"/>
              <a:t>12/10/2022</a:t>
            </a:fld>
            <a:endParaRPr lang="en-US"/>
          </a:p>
        </p:txBody>
      </p:sp>
      <p:sp>
        <p:nvSpPr>
          <p:cNvPr id="4" name="Footer Placeholder 3">
            <a:extLst>
              <a:ext uri="{FF2B5EF4-FFF2-40B4-BE49-F238E27FC236}">
                <a16:creationId xmlns:a16="http://schemas.microsoft.com/office/drawing/2014/main" id="{22900BF3-1BCD-4113-A7D4-80094FCCB4E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828EA63-8000-909B-839C-BCD7C75CFC06}"/>
              </a:ext>
            </a:extLst>
          </p:cNvPr>
          <p:cNvSpPr>
            <a:spLocks noGrp="1"/>
          </p:cNvSpPr>
          <p:nvPr>
            <p:ph type="sldNum" sz="quarter" idx="12"/>
          </p:nvPr>
        </p:nvSpPr>
        <p:spPr/>
        <p:txBody>
          <a:bodyPr/>
          <a:lstStyle/>
          <a:p>
            <a:fld id="{8CA74B03-F31E-4EDC-A329-B66C2BD99839}" type="slidenum">
              <a:rPr lang="en-US" smtClean="0"/>
              <a:t>‹#›</a:t>
            </a:fld>
            <a:endParaRPr lang="en-US"/>
          </a:p>
        </p:txBody>
      </p:sp>
    </p:spTree>
    <p:extLst>
      <p:ext uri="{BB962C8B-B14F-4D97-AF65-F5344CB8AC3E}">
        <p14:creationId xmlns:p14="http://schemas.microsoft.com/office/powerpoint/2010/main" val="4066845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2F0D5A-72BA-BF21-451B-EFEB770868C6}"/>
              </a:ext>
            </a:extLst>
          </p:cNvPr>
          <p:cNvSpPr>
            <a:spLocks noGrp="1"/>
          </p:cNvSpPr>
          <p:nvPr>
            <p:ph type="dt" sz="half" idx="10"/>
          </p:nvPr>
        </p:nvSpPr>
        <p:spPr/>
        <p:txBody>
          <a:bodyPr/>
          <a:lstStyle/>
          <a:p>
            <a:fld id="{3E0B8A44-4D38-4F7E-BC93-79AF8DF31D5B}" type="datetimeFigureOut">
              <a:rPr lang="en-US" smtClean="0"/>
              <a:t>12/10/2022</a:t>
            </a:fld>
            <a:endParaRPr lang="en-US"/>
          </a:p>
        </p:txBody>
      </p:sp>
      <p:sp>
        <p:nvSpPr>
          <p:cNvPr id="3" name="Footer Placeholder 2">
            <a:extLst>
              <a:ext uri="{FF2B5EF4-FFF2-40B4-BE49-F238E27FC236}">
                <a16:creationId xmlns:a16="http://schemas.microsoft.com/office/drawing/2014/main" id="{9D25AC6A-3CB2-A0D2-E469-BA665997736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803AE61-C1D6-CDFC-614B-C931C91F9256}"/>
              </a:ext>
            </a:extLst>
          </p:cNvPr>
          <p:cNvSpPr>
            <a:spLocks noGrp="1"/>
          </p:cNvSpPr>
          <p:nvPr>
            <p:ph type="sldNum" sz="quarter" idx="12"/>
          </p:nvPr>
        </p:nvSpPr>
        <p:spPr/>
        <p:txBody>
          <a:bodyPr/>
          <a:lstStyle/>
          <a:p>
            <a:fld id="{8CA74B03-F31E-4EDC-A329-B66C2BD99839}" type="slidenum">
              <a:rPr lang="en-US" smtClean="0"/>
              <a:t>‹#›</a:t>
            </a:fld>
            <a:endParaRPr lang="en-US"/>
          </a:p>
        </p:txBody>
      </p:sp>
    </p:spTree>
    <p:extLst>
      <p:ext uri="{BB962C8B-B14F-4D97-AF65-F5344CB8AC3E}">
        <p14:creationId xmlns:p14="http://schemas.microsoft.com/office/powerpoint/2010/main" val="1312062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91F3F-6D81-1E62-39BE-B05F991490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D3C0AC7-54F6-DA11-D7FE-CB1FBEE938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6FE93CA-9FF8-B512-D4A2-96DF58E064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C2C0DB-FAEC-8FBB-3C6E-42E7CB22EA82}"/>
              </a:ext>
            </a:extLst>
          </p:cNvPr>
          <p:cNvSpPr>
            <a:spLocks noGrp="1"/>
          </p:cNvSpPr>
          <p:nvPr>
            <p:ph type="dt" sz="half" idx="10"/>
          </p:nvPr>
        </p:nvSpPr>
        <p:spPr/>
        <p:txBody>
          <a:bodyPr/>
          <a:lstStyle/>
          <a:p>
            <a:fld id="{3E0B8A44-4D38-4F7E-BC93-79AF8DF31D5B}" type="datetimeFigureOut">
              <a:rPr lang="en-US" smtClean="0"/>
              <a:t>12/10/2022</a:t>
            </a:fld>
            <a:endParaRPr lang="en-US"/>
          </a:p>
        </p:txBody>
      </p:sp>
      <p:sp>
        <p:nvSpPr>
          <p:cNvPr id="6" name="Footer Placeholder 5">
            <a:extLst>
              <a:ext uri="{FF2B5EF4-FFF2-40B4-BE49-F238E27FC236}">
                <a16:creationId xmlns:a16="http://schemas.microsoft.com/office/drawing/2014/main" id="{56134698-A953-6D53-6501-A006000C6C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529C95-7EF7-D88D-3435-91BE5738F030}"/>
              </a:ext>
            </a:extLst>
          </p:cNvPr>
          <p:cNvSpPr>
            <a:spLocks noGrp="1"/>
          </p:cNvSpPr>
          <p:nvPr>
            <p:ph type="sldNum" sz="quarter" idx="12"/>
          </p:nvPr>
        </p:nvSpPr>
        <p:spPr/>
        <p:txBody>
          <a:bodyPr/>
          <a:lstStyle/>
          <a:p>
            <a:fld id="{8CA74B03-F31E-4EDC-A329-B66C2BD99839}" type="slidenum">
              <a:rPr lang="en-US" smtClean="0"/>
              <a:t>‹#›</a:t>
            </a:fld>
            <a:endParaRPr lang="en-US"/>
          </a:p>
        </p:txBody>
      </p:sp>
    </p:spTree>
    <p:extLst>
      <p:ext uri="{BB962C8B-B14F-4D97-AF65-F5344CB8AC3E}">
        <p14:creationId xmlns:p14="http://schemas.microsoft.com/office/powerpoint/2010/main" val="1849252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DB230-B711-239A-0F67-1CA2C4AD2E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B32C463-AF8D-C9B3-6A9C-02B69AAA8D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EB412C7-4752-0D1D-4791-930FF3199E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BC91D6-1B75-D648-70D0-A5C878891DD2}"/>
              </a:ext>
            </a:extLst>
          </p:cNvPr>
          <p:cNvSpPr>
            <a:spLocks noGrp="1"/>
          </p:cNvSpPr>
          <p:nvPr>
            <p:ph type="dt" sz="half" idx="10"/>
          </p:nvPr>
        </p:nvSpPr>
        <p:spPr/>
        <p:txBody>
          <a:bodyPr/>
          <a:lstStyle/>
          <a:p>
            <a:fld id="{3E0B8A44-4D38-4F7E-BC93-79AF8DF31D5B}" type="datetimeFigureOut">
              <a:rPr lang="en-US" smtClean="0"/>
              <a:t>12/10/2022</a:t>
            </a:fld>
            <a:endParaRPr lang="en-US"/>
          </a:p>
        </p:txBody>
      </p:sp>
      <p:sp>
        <p:nvSpPr>
          <p:cNvPr id="6" name="Footer Placeholder 5">
            <a:extLst>
              <a:ext uri="{FF2B5EF4-FFF2-40B4-BE49-F238E27FC236}">
                <a16:creationId xmlns:a16="http://schemas.microsoft.com/office/drawing/2014/main" id="{68E9F49F-BE12-14B0-A35B-E8471EA2FE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F6E10D-85BF-592C-5C33-67DC7D05A9F7}"/>
              </a:ext>
            </a:extLst>
          </p:cNvPr>
          <p:cNvSpPr>
            <a:spLocks noGrp="1"/>
          </p:cNvSpPr>
          <p:nvPr>
            <p:ph type="sldNum" sz="quarter" idx="12"/>
          </p:nvPr>
        </p:nvSpPr>
        <p:spPr/>
        <p:txBody>
          <a:bodyPr/>
          <a:lstStyle/>
          <a:p>
            <a:fld id="{8CA74B03-F31E-4EDC-A329-B66C2BD99839}" type="slidenum">
              <a:rPr lang="en-US" smtClean="0"/>
              <a:t>‹#›</a:t>
            </a:fld>
            <a:endParaRPr lang="en-US"/>
          </a:p>
        </p:txBody>
      </p:sp>
    </p:spTree>
    <p:extLst>
      <p:ext uri="{BB962C8B-B14F-4D97-AF65-F5344CB8AC3E}">
        <p14:creationId xmlns:p14="http://schemas.microsoft.com/office/powerpoint/2010/main" val="124791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60000"/>
                <a:lumOff val="40000"/>
              </a:schemeClr>
            </a:gs>
            <a:gs pos="17000">
              <a:srgbClr val="EB3539"/>
            </a:gs>
            <a:gs pos="59000">
              <a:srgbClr val="E81C21"/>
            </a:gs>
            <a:gs pos="100000">
              <a:srgbClr val="CE151A"/>
            </a:gs>
          </a:gsLst>
          <a:lin ang="7200000" scaled="0"/>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ED019E-17D0-1E15-FFA0-737E74A926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C59469C-AA0B-78CF-868B-43E35E93F1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87C68F-BE75-45DE-8BD4-B847E9F2C1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0B8A44-4D38-4F7E-BC93-79AF8DF31D5B}" type="datetimeFigureOut">
              <a:rPr lang="en-US" smtClean="0"/>
              <a:t>12/10/2022</a:t>
            </a:fld>
            <a:endParaRPr lang="en-US"/>
          </a:p>
        </p:txBody>
      </p:sp>
      <p:sp>
        <p:nvSpPr>
          <p:cNvPr id="5" name="Footer Placeholder 4">
            <a:extLst>
              <a:ext uri="{FF2B5EF4-FFF2-40B4-BE49-F238E27FC236}">
                <a16:creationId xmlns:a16="http://schemas.microsoft.com/office/drawing/2014/main" id="{F4092B01-4CCA-643D-1263-54130871E3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E6B5C0B-57D3-9489-EC1C-3DDBEA5423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A74B03-F31E-4EDC-A329-B66C2BD99839}" type="slidenum">
              <a:rPr lang="en-US" smtClean="0"/>
              <a:t>‹#›</a:t>
            </a:fld>
            <a:endParaRPr lang="en-US"/>
          </a:p>
        </p:txBody>
      </p:sp>
    </p:spTree>
    <p:extLst>
      <p:ext uri="{BB962C8B-B14F-4D97-AF65-F5344CB8AC3E}">
        <p14:creationId xmlns:p14="http://schemas.microsoft.com/office/powerpoint/2010/main" val="4085636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675FE3C-274B-0C9A-4326-33117D3765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7000" y="0"/>
            <a:ext cx="6858000" cy="6858000"/>
          </a:xfrm>
          <a:prstGeom prst="rect">
            <a:avLst/>
          </a:prstGeom>
        </p:spPr>
      </p:pic>
    </p:spTree>
    <p:extLst>
      <p:ext uri="{BB962C8B-B14F-4D97-AF65-F5344CB8AC3E}">
        <p14:creationId xmlns:p14="http://schemas.microsoft.com/office/powerpoint/2010/main" val="869747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BFBF3-7E53-E01C-B28A-DC0C979AB632}"/>
              </a:ext>
            </a:extLst>
          </p:cNvPr>
          <p:cNvSpPr>
            <a:spLocks noGrp="1"/>
          </p:cNvSpPr>
          <p:nvPr>
            <p:ph type="title"/>
          </p:nvPr>
        </p:nvSpPr>
        <p:spPr/>
        <p:txBody>
          <a:bodyPr/>
          <a:lstStyle/>
          <a:p>
            <a:r>
              <a:rPr lang="en-US" dirty="0">
                <a:solidFill>
                  <a:schemeClr val="bg1"/>
                </a:solidFill>
                <a:latin typeface="Palatino Linotype" panose="02040502050505030304" pitchFamily="18" charset="0"/>
              </a:rPr>
              <a:t>Gathering Hymn: </a:t>
            </a:r>
            <a:br>
              <a:rPr lang="en-US" dirty="0">
                <a:solidFill>
                  <a:schemeClr val="bg1"/>
                </a:solidFill>
                <a:latin typeface="Palatino Linotype" panose="02040502050505030304" pitchFamily="18" charset="0"/>
              </a:rPr>
            </a:br>
            <a:r>
              <a:rPr lang="en-US" dirty="0">
                <a:solidFill>
                  <a:schemeClr val="bg1"/>
                </a:solidFill>
                <a:latin typeface="Palatino Linotype" panose="02040502050505030304" pitchFamily="18" charset="0"/>
              </a:rPr>
              <a:t>O Come, O Come, Emmanuel</a:t>
            </a:r>
          </a:p>
        </p:txBody>
      </p:sp>
      <p:sp>
        <p:nvSpPr>
          <p:cNvPr id="3" name="Content Placeholder 2">
            <a:extLst>
              <a:ext uri="{FF2B5EF4-FFF2-40B4-BE49-F238E27FC236}">
                <a16:creationId xmlns:a16="http://schemas.microsoft.com/office/drawing/2014/main" id="{53546FEA-FBDD-E43A-A205-2B54973AFBF8}"/>
              </a:ext>
            </a:extLst>
          </p:cNvPr>
          <p:cNvSpPr>
            <a:spLocks noGrp="1"/>
          </p:cNvSpPr>
          <p:nvPr>
            <p:ph idx="1"/>
          </p:nvPr>
        </p:nvSpPr>
        <p:spPr/>
        <p:txBody>
          <a:bodyPr>
            <a:normAutofit/>
          </a:bodyPr>
          <a:lstStyle/>
          <a:p>
            <a:pPr marL="0" indent="0" algn="ctr">
              <a:buNone/>
            </a:pPr>
            <a:r>
              <a:rPr lang="en-US" sz="4000" dirty="0">
                <a:solidFill>
                  <a:schemeClr val="accent4">
                    <a:lumMod val="60000"/>
                    <a:lumOff val="40000"/>
                  </a:schemeClr>
                </a:solidFill>
                <a:latin typeface="Palatino Linotype" panose="02040502050505030304" pitchFamily="18" charset="0"/>
              </a:rPr>
              <a:t>O come, O come, Emmanuel,</a:t>
            </a:r>
          </a:p>
          <a:p>
            <a:pPr marL="0" indent="0" algn="ctr">
              <a:buNone/>
            </a:pPr>
            <a:r>
              <a:rPr lang="en-US" sz="4000" dirty="0">
                <a:solidFill>
                  <a:schemeClr val="accent4">
                    <a:lumMod val="60000"/>
                    <a:lumOff val="40000"/>
                  </a:schemeClr>
                </a:solidFill>
                <a:latin typeface="Palatino Linotype" panose="02040502050505030304" pitchFamily="18" charset="0"/>
              </a:rPr>
              <a:t>And ransom captive Israel,</a:t>
            </a:r>
          </a:p>
          <a:p>
            <a:pPr marL="0" indent="0" algn="ctr">
              <a:buNone/>
            </a:pPr>
            <a:r>
              <a:rPr lang="en-US" sz="4000" dirty="0">
                <a:solidFill>
                  <a:schemeClr val="accent4">
                    <a:lumMod val="60000"/>
                    <a:lumOff val="40000"/>
                  </a:schemeClr>
                </a:solidFill>
                <a:latin typeface="Palatino Linotype" panose="02040502050505030304" pitchFamily="18" charset="0"/>
              </a:rPr>
              <a:t>That mourns in lonely exile here </a:t>
            </a:r>
          </a:p>
          <a:p>
            <a:pPr marL="0" indent="0" algn="ctr">
              <a:buNone/>
            </a:pPr>
            <a:r>
              <a:rPr lang="en-US" sz="4000" dirty="0">
                <a:solidFill>
                  <a:schemeClr val="accent4">
                    <a:lumMod val="60000"/>
                    <a:lumOff val="40000"/>
                  </a:schemeClr>
                </a:solidFill>
                <a:latin typeface="Palatino Linotype" panose="02040502050505030304" pitchFamily="18" charset="0"/>
              </a:rPr>
              <a:t>Until the Son of God appear.</a:t>
            </a:r>
          </a:p>
          <a:p>
            <a:pPr marL="0" indent="0" algn="ctr">
              <a:buNone/>
            </a:pPr>
            <a:r>
              <a:rPr lang="en-US" sz="4000" dirty="0">
                <a:solidFill>
                  <a:schemeClr val="accent4">
                    <a:lumMod val="60000"/>
                    <a:lumOff val="40000"/>
                  </a:schemeClr>
                </a:solidFill>
                <a:latin typeface="Palatino Linotype" panose="02040502050505030304" pitchFamily="18" charset="0"/>
              </a:rPr>
              <a:t>Rejoice! Rejoice! Emmanuel</a:t>
            </a:r>
          </a:p>
          <a:p>
            <a:pPr marL="0" indent="0" algn="ctr">
              <a:buNone/>
            </a:pPr>
            <a:r>
              <a:rPr lang="en-US" sz="4000" dirty="0">
                <a:solidFill>
                  <a:schemeClr val="accent4">
                    <a:lumMod val="60000"/>
                    <a:lumOff val="40000"/>
                  </a:schemeClr>
                </a:solidFill>
                <a:latin typeface="Palatino Linotype" panose="02040502050505030304" pitchFamily="18" charset="0"/>
              </a:rPr>
              <a:t>Shall come to thee, O Israel.</a:t>
            </a:r>
            <a:endParaRPr lang="en-US" sz="3200" dirty="0">
              <a:solidFill>
                <a:schemeClr val="accent4">
                  <a:lumMod val="60000"/>
                  <a:lumOff val="40000"/>
                </a:schemeClr>
              </a:solidFill>
              <a:latin typeface="Palatino Linotype" panose="02040502050505030304" pitchFamily="18" charset="0"/>
            </a:endParaRPr>
          </a:p>
        </p:txBody>
      </p:sp>
      <p:pic>
        <p:nvPicPr>
          <p:cNvPr id="4" name="Picture 3">
            <a:extLst>
              <a:ext uri="{FF2B5EF4-FFF2-40B4-BE49-F238E27FC236}">
                <a16:creationId xmlns:a16="http://schemas.microsoft.com/office/drawing/2014/main" id="{4B3D6357-1F37-094E-5A9C-66043BCD612D}"/>
              </a:ext>
            </a:extLst>
          </p:cNvPr>
          <p:cNvPicPr>
            <a:picLocks noChangeAspect="1"/>
          </p:cNvPicPr>
          <p:nvPr/>
        </p:nvPicPr>
        <p:blipFill>
          <a:blip r:embed="rId2"/>
          <a:stretch>
            <a:fillRect/>
          </a:stretch>
        </p:blipFill>
        <p:spPr>
          <a:xfrm>
            <a:off x="11326427" y="5992427"/>
            <a:ext cx="865573" cy="865573"/>
          </a:xfrm>
          <a:prstGeom prst="rect">
            <a:avLst/>
          </a:prstGeom>
        </p:spPr>
      </p:pic>
    </p:spTree>
    <p:extLst>
      <p:ext uri="{BB962C8B-B14F-4D97-AF65-F5344CB8AC3E}">
        <p14:creationId xmlns:p14="http://schemas.microsoft.com/office/powerpoint/2010/main" val="3471725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5A001-74E7-C475-CC20-72E537282618}"/>
              </a:ext>
            </a:extLst>
          </p:cNvPr>
          <p:cNvSpPr>
            <a:spLocks noGrp="1"/>
          </p:cNvSpPr>
          <p:nvPr>
            <p:ph type="title"/>
          </p:nvPr>
        </p:nvSpPr>
        <p:spPr>
          <a:xfrm>
            <a:off x="443882" y="1"/>
            <a:ext cx="11748117" cy="1882066"/>
          </a:xfrm>
        </p:spPr>
        <p:txBody>
          <a:bodyPr>
            <a:normAutofit/>
          </a:bodyPr>
          <a:lstStyle/>
          <a:p>
            <a:r>
              <a:rPr lang="en-US" sz="4800" dirty="0">
                <a:solidFill>
                  <a:schemeClr val="bg1"/>
                </a:solidFill>
                <a:latin typeface="Palatino Linotype" panose="02040502050505030304" pitchFamily="18" charset="0"/>
              </a:rPr>
              <a:t>Opening-</a:t>
            </a:r>
            <a:r>
              <a:rPr lang="en-US" dirty="0">
                <a:solidFill>
                  <a:schemeClr val="bg1"/>
                </a:solidFill>
                <a:latin typeface="Palatino Linotype" panose="02040502050505030304" pitchFamily="18" charset="0"/>
              </a:rPr>
              <a:t>A</a:t>
            </a:r>
            <a:r>
              <a:rPr lang="en-US" sz="4400" dirty="0">
                <a:solidFill>
                  <a:schemeClr val="bg1"/>
                </a:solidFill>
                <a:latin typeface="Palatino Linotype" panose="02040502050505030304" pitchFamily="18" charset="0"/>
              </a:rPr>
              <a:t>ll make the sign of the cross as the leader says:</a:t>
            </a:r>
            <a:endParaRPr lang="en-US" dirty="0"/>
          </a:p>
        </p:txBody>
      </p:sp>
      <p:sp>
        <p:nvSpPr>
          <p:cNvPr id="3" name="Content Placeholder 2">
            <a:extLst>
              <a:ext uri="{FF2B5EF4-FFF2-40B4-BE49-F238E27FC236}">
                <a16:creationId xmlns:a16="http://schemas.microsoft.com/office/drawing/2014/main" id="{F79C8527-C39F-ED78-C98D-34404085EEC2}"/>
              </a:ext>
            </a:extLst>
          </p:cNvPr>
          <p:cNvSpPr>
            <a:spLocks noGrp="1"/>
          </p:cNvSpPr>
          <p:nvPr>
            <p:ph idx="1"/>
          </p:nvPr>
        </p:nvSpPr>
        <p:spPr>
          <a:xfrm>
            <a:off x="443882" y="1882067"/>
            <a:ext cx="10909918" cy="5042516"/>
          </a:xfrm>
        </p:spPr>
        <p:txBody>
          <a:bodyPr>
            <a:normAutofit/>
          </a:bodyPr>
          <a:lstStyle/>
          <a:p>
            <a:pPr marL="0" indent="0" algn="l" fontAlgn="base">
              <a:buNone/>
            </a:pPr>
            <a:r>
              <a:rPr lang="en-US" sz="3200" b="0" i="0" dirty="0">
                <a:solidFill>
                  <a:schemeClr val="accent4">
                    <a:lumMod val="60000"/>
                    <a:lumOff val="40000"/>
                  </a:schemeClr>
                </a:solidFill>
                <a:effectLst/>
                <a:latin typeface="Palatino Linotype" panose="02040502050505030304" pitchFamily="18" charset="0"/>
              </a:rPr>
              <a:t>Leader: Let us glorify Christ our light, who brings salvation and peace into our midst, now and forever.</a:t>
            </a:r>
          </a:p>
          <a:p>
            <a:pPr marL="0" indent="0" algn="l" fontAlgn="base">
              <a:buNone/>
            </a:pPr>
            <a:r>
              <a:rPr lang="en-US" sz="3200" b="0" i="0" dirty="0">
                <a:solidFill>
                  <a:schemeClr val="accent4">
                    <a:lumMod val="60000"/>
                    <a:lumOff val="40000"/>
                  </a:schemeClr>
                </a:solidFill>
                <a:effectLst/>
                <a:latin typeface="Palatino Linotype" panose="02040502050505030304" pitchFamily="18" charset="0"/>
              </a:rPr>
              <a:t>R/. Amen.</a:t>
            </a:r>
          </a:p>
          <a:p>
            <a:pPr marL="0" indent="0" algn="l" fontAlgn="base">
              <a:buNone/>
            </a:pPr>
            <a:endParaRPr lang="en-US" sz="3200" dirty="0">
              <a:solidFill>
                <a:schemeClr val="accent4">
                  <a:lumMod val="60000"/>
                  <a:lumOff val="40000"/>
                </a:schemeClr>
              </a:solidFill>
              <a:latin typeface="Palatino Linotype" panose="02040502050505030304" pitchFamily="18" charset="0"/>
            </a:endParaRPr>
          </a:p>
          <a:p>
            <a:pPr marL="0" indent="0" algn="l" fontAlgn="base">
              <a:buNone/>
            </a:pPr>
            <a:r>
              <a:rPr lang="en-US" sz="3200" b="0" i="0" dirty="0">
                <a:solidFill>
                  <a:schemeClr val="accent4">
                    <a:lumMod val="60000"/>
                    <a:lumOff val="40000"/>
                  </a:schemeClr>
                </a:solidFill>
                <a:effectLst/>
                <a:latin typeface="Palatino Linotype" panose="02040502050505030304" pitchFamily="18" charset="0"/>
              </a:rPr>
              <a:t>Leader: My brothers and sisters, amidst signs and wonders Christ Jesus was born in Bethlehem in Judea: his birth brings joy to our hearts and enlightenment </a:t>
            </a:r>
            <a:r>
              <a:rPr lang="en-US" sz="3200" dirty="0">
                <a:solidFill>
                  <a:schemeClr val="accent4">
                    <a:lumMod val="60000"/>
                    <a:lumOff val="40000"/>
                  </a:schemeClr>
                </a:solidFill>
                <a:latin typeface="Palatino Linotype" panose="02040502050505030304" pitchFamily="18" charset="0"/>
              </a:rPr>
              <a:t>t</a:t>
            </a:r>
            <a:r>
              <a:rPr lang="en-US" sz="3200" b="0" i="0" dirty="0">
                <a:solidFill>
                  <a:schemeClr val="accent4">
                    <a:lumMod val="60000"/>
                    <a:lumOff val="40000"/>
                  </a:schemeClr>
                </a:solidFill>
                <a:effectLst/>
                <a:latin typeface="Palatino Linotype" panose="02040502050505030304" pitchFamily="18" charset="0"/>
              </a:rPr>
              <a:t>o our minds. With this tree, decorated and adorned, may we welcome Christ among us; may its lights guide us to the perfect light.</a:t>
            </a:r>
          </a:p>
          <a:p>
            <a:pPr marL="0" indent="0">
              <a:buNone/>
            </a:pPr>
            <a:endParaRPr lang="en-US" dirty="0"/>
          </a:p>
        </p:txBody>
      </p:sp>
      <p:pic>
        <p:nvPicPr>
          <p:cNvPr id="4" name="Picture 3">
            <a:extLst>
              <a:ext uri="{FF2B5EF4-FFF2-40B4-BE49-F238E27FC236}">
                <a16:creationId xmlns:a16="http://schemas.microsoft.com/office/drawing/2014/main" id="{AB3B7DEA-BC4B-1D6D-2240-F313AE594897}"/>
              </a:ext>
            </a:extLst>
          </p:cNvPr>
          <p:cNvPicPr>
            <a:picLocks noChangeAspect="1"/>
          </p:cNvPicPr>
          <p:nvPr/>
        </p:nvPicPr>
        <p:blipFill>
          <a:blip r:embed="rId2"/>
          <a:stretch>
            <a:fillRect/>
          </a:stretch>
        </p:blipFill>
        <p:spPr>
          <a:xfrm>
            <a:off x="11326427" y="5992427"/>
            <a:ext cx="865573" cy="865573"/>
          </a:xfrm>
          <a:prstGeom prst="rect">
            <a:avLst/>
          </a:prstGeom>
        </p:spPr>
      </p:pic>
    </p:spTree>
    <p:extLst>
      <p:ext uri="{BB962C8B-B14F-4D97-AF65-F5344CB8AC3E}">
        <p14:creationId xmlns:p14="http://schemas.microsoft.com/office/powerpoint/2010/main" val="2002656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4C44E-ED16-C53A-B9AB-68AA6866FD39}"/>
              </a:ext>
            </a:extLst>
          </p:cNvPr>
          <p:cNvSpPr>
            <a:spLocks noGrp="1"/>
          </p:cNvSpPr>
          <p:nvPr>
            <p:ph type="title"/>
          </p:nvPr>
        </p:nvSpPr>
        <p:spPr>
          <a:xfrm>
            <a:off x="435006" y="18255"/>
            <a:ext cx="10918794" cy="1325563"/>
          </a:xfrm>
        </p:spPr>
        <p:txBody>
          <a:bodyPr/>
          <a:lstStyle/>
          <a:p>
            <a:r>
              <a:rPr lang="en-US" b="0" i="0" dirty="0">
                <a:solidFill>
                  <a:schemeClr val="bg1"/>
                </a:solidFill>
                <a:effectLst/>
                <a:latin typeface="Palatino Linotype" panose="02040502050505030304" pitchFamily="18" charset="0"/>
              </a:rPr>
              <a:t>Listen to the words of the Letter of </a:t>
            </a:r>
            <a:br>
              <a:rPr lang="en-US" b="0" i="0" dirty="0">
                <a:solidFill>
                  <a:schemeClr val="bg1"/>
                </a:solidFill>
                <a:effectLst/>
                <a:latin typeface="Palatino Linotype" panose="02040502050505030304" pitchFamily="18" charset="0"/>
              </a:rPr>
            </a:br>
            <a:r>
              <a:rPr lang="en-US" b="0" i="0" dirty="0">
                <a:solidFill>
                  <a:schemeClr val="bg1"/>
                </a:solidFill>
                <a:effectLst/>
                <a:latin typeface="Palatino Linotype" panose="02040502050505030304" pitchFamily="18" charset="0"/>
              </a:rPr>
              <a:t>St. Paul to Titus (3:4-7):</a:t>
            </a:r>
            <a:endParaRPr lang="en-US" dirty="0">
              <a:solidFill>
                <a:schemeClr val="bg1"/>
              </a:solidFill>
              <a:latin typeface="Palatino Linotype" panose="02040502050505030304" pitchFamily="18" charset="0"/>
            </a:endParaRPr>
          </a:p>
        </p:txBody>
      </p:sp>
      <p:sp>
        <p:nvSpPr>
          <p:cNvPr id="3" name="Content Placeholder 2">
            <a:extLst>
              <a:ext uri="{FF2B5EF4-FFF2-40B4-BE49-F238E27FC236}">
                <a16:creationId xmlns:a16="http://schemas.microsoft.com/office/drawing/2014/main" id="{165291A2-0D53-1E10-249C-5F6333A371A3}"/>
              </a:ext>
            </a:extLst>
          </p:cNvPr>
          <p:cNvSpPr>
            <a:spLocks noGrp="1"/>
          </p:cNvSpPr>
          <p:nvPr>
            <p:ph idx="1"/>
          </p:nvPr>
        </p:nvSpPr>
        <p:spPr>
          <a:xfrm>
            <a:off x="435006" y="1343818"/>
            <a:ext cx="10918794" cy="5514181"/>
          </a:xfrm>
        </p:spPr>
        <p:txBody>
          <a:bodyPr>
            <a:normAutofit/>
          </a:bodyPr>
          <a:lstStyle/>
          <a:p>
            <a:pPr marL="0" indent="0" algn="l" fontAlgn="base">
              <a:buNone/>
            </a:pPr>
            <a:r>
              <a:rPr lang="en-US" sz="3200" b="0" i="0" dirty="0">
                <a:solidFill>
                  <a:srgbClr val="FFC000"/>
                </a:solidFill>
                <a:effectLst/>
                <a:latin typeface="Palatino Linotype" panose="02040502050505030304" pitchFamily="18" charset="0"/>
              </a:rPr>
              <a:t>But when the kindness and generous love of God our savior appeared, not because of any righteous deeds we had done but because of his mercy, he saved us through the bath of rebirth and renewal by the holy Spirit, whom he richly poured out on us through Jesus Christ our savior, so that we might be justified by his grace and become heirs in hope of eternal life.</a:t>
            </a:r>
          </a:p>
          <a:p>
            <a:pPr marL="0" indent="0" algn="r" fontAlgn="base">
              <a:buNone/>
            </a:pPr>
            <a:r>
              <a:rPr lang="en-US" sz="1800" b="0" i="0" dirty="0">
                <a:solidFill>
                  <a:srgbClr val="FFC000"/>
                </a:solidFill>
                <a:effectLst/>
                <a:latin typeface="Palatino Linotype" panose="02040502050505030304" pitchFamily="18" charset="0"/>
              </a:rPr>
              <a:t>(N.B. Ezekiel 17:22-24—</a:t>
            </a:r>
            <a:r>
              <a:rPr lang="en-US" sz="1800" b="0" i="1" dirty="0">
                <a:solidFill>
                  <a:srgbClr val="FFC000"/>
                </a:solidFill>
                <a:effectLst/>
                <a:latin typeface="Palatino Linotype" panose="02040502050505030304" pitchFamily="18" charset="0"/>
              </a:rPr>
              <a:t>I will plant a tender shoot on the mountain heights of Israel</a:t>
            </a:r>
            <a:r>
              <a:rPr lang="en-US" sz="1800" b="0" i="0" dirty="0">
                <a:solidFill>
                  <a:srgbClr val="FFC000"/>
                </a:solidFill>
                <a:effectLst/>
                <a:latin typeface="Palatino Linotype" panose="02040502050505030304" pitchFamily="18" charset="0"/>
              </a:rPr>
              <a:t>—may also be used)</a:t>
            </a:r>
          </a:p>
          <a:p>
            <a:pPr marL="0" indent="0" algn="l" fontAlgn="base">
              <a:buNone/>
            </a:pPr>
            <a:endParaRPr lang="en-US" sz="1100" b="0" i="0" dirty="0">
              <a:solidFill>
                <a:srgbClr val="FFC000"/>
              </a:solidFill>
              <a:effectLst/>
              <a:latin typeface="Palatino Linotype" panose="02040502050505030304" pitchFamily="18" charset="0"/>
            </a:endParaRPr>
          </a:p>
          <a:p>
            <a:pPr marL="0" indent="0" algn="l" fontAlgn="base">
              <a:buNone/>
            </a:pPr>
            <a:r>
              <a:rPr lang="en-US" sz="3200" b="0" i="0" dirty="0">
                <a:solidFill>
                  <a:srgbClr val="FFC000"/>
                </a:solidFill>
                <a:effectLst/>
                <a:latin typeface="Palatino Linotype" panose="02040502050505030304" pitchFamily="18" charset="0"/>
              </a:rPr>
              <a:t>Reader: The Word of the Lord.</a:t>
            </a:r>
          </a:p>
          <a:p>
            <a:pPr marL="0" indent="0" algn="l" fontAlgn="base">
              <a:buNone/>
            </a:pPr>
            <a:endParaRPr lang="en-US" sz="1100" b="0" i="0" dirty="0">
              <a:solidFill>
                <a:srgbClr val="FFC000"/>
              </a:solidFill>
              <a:effectLst/>
              <a:latin typeface="Palatino Linotype" panose="02040502050505030304" pitchFamily="18" charset="0"/>
            </a:endParaRPr>
          </a:p>
          <a:p>
            <a:pPr marL="0" indent="0" algn="l" fontAlgn="base">
              <a:buNone/>
            </a:pPr>
            <a:r>
              <a:rPr lang="en-US" sz="3200" b="0" i="0" dirty="0">
                <a:solidFill>
                  <a:srgbClr val="FFC000"/>
                </a:solidFill>
                <a:effectLst/>
                <a:latin typeface="Palatino Linotype" panose="02040502050505030304" pitchFamily="18" charset="0"/>
              </a:rPr>
              <a:t>R/. Thanks be to God.</a:t>
            </a:r>
          </a:p>
          <a:p>
            <a:pPr marL="0" indent="0">
              <a:buNone/>
            </a:pPr>
            <a:endParaRPr lang="en-US" dirty="0"/>
          </a:p>
        </p:txBody>
      </p:sp>
      <p:pic>
        <p:nvPicPr>
          <p:cNvPr id="4" name="Picture 3">
            <a:extLst>
              <a:ext uri="{FF2B5EF4-FFF2-40B4-BE49-F238E27FC236}">
                <a16:creationId xmlns:a16="http://schemas.microsoft.com/office/drawing/2014/main" id="{D2CF51E8-F7C6-E145-83A5-5762C87D8AE6}"/>
              </a:ext>
            </a:extLst>
          </p:cNvPr>
          <p:cNvPicPr>
            <a:picLocks noChangeAspect="1"/>
          </p:cNvPicPr>
          <p:nvPr/>
        </p:nvPicPr>
        <p:blipFill>
          <a:blip r:embed="rId2"/>
          <a:stretch>
            <a:fillRect/>
          </a:stretch>
        </p:blipFill>
        <p:spPr>
          <a:xfrm>
            <a:off x="11326427" y="5992427"/>
            <a:ext cx="865573" cy="865573"/>
          </a:xfrm>
          <a:prstGeom prst="rect">
            <a:avLst/>
          </a:prstGeom>
        </p:spPr>
      </p:pic>
    </p:spTree>
    <p:extLst>
      <p:ext uri="{BB962C8B-B14F-4D97-AF65-F5344CB8AC3E}">
        <p14:creationId xmlns:p14="http://schemas.microsoft.com/office/powerpoint/2010/main" val="2042968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5309C-AB0F-01BB-6986-7965A40A64B6}"/>
              </a:ext>
            </a:extLst>
          </p:cNvPr>
          <p:cNvSpPr>
            <a:spLocks noGrp="1"/>
          </p:cNvSpPr>
          <p:nvPr>
            <p:ph type="title"/>
          </p:nvPr>
        </p:nvSpPr>
        <p:spPr>
          <a:xfrm>
            <a:off x="0" y="1"/>
            <a:ext cx="10515600" cy="1083076"/>
          </a:xfrm>
        </p:spPr>
        <p:txBody>
          <a:bodyPr/>
          <a:lstStyle/>
          <a:p>
            <a:r>
              <a:rPr lang="en-US" sz="6000" dirty="0">
                <a:solidFill>
                  <a:schemeClr val="bg1"/>
                </a:solidFill>
                <a:latin typeface="Palatino Linotype" panose="02040502050505030304" pitchFamily="18" charset="0"/>
              </a:rPr>
              <a:t>Intercessions</a:t>
            </a:r>
            <a:endParaRPr lang="en-US" dirty="0">
              <a:solidFill>
                <a:schemeClr val="bg1"/>
              </a:solidFill>
              <a:latin typeface="Palatino Linotype" panose="02040502050505030304" pitchFamily="18" charset="0"/>
            </a:endParaRPr>
          </a:p>
        </p:txBody>
      </p:sp>
      <p:sp>
        <p:nvSpPr>
          <p:cNvPr id="3" name="Content Placeholder 2">
            <a:extLst>
              <a:ext uri="{FF2B5EF4-FFF2-40B4-BE49-F238E27FC236}">
                <a16:creationId xmlns:a16="http://schemas.microsoft.com/office/drawing/2014/main" id="{125E4F5E-18B4-5D4B-3316-0C0581929E26}"/>
              </a:ext>
            </a:extLst>
          </p:cNvPr>
          <p:cNvSpPr>
            <a:spLocks noGrp="1"/>
          </p:cNvSpPr>
          <p:nvPr>
            <p:ph idx="1"/>
          </p:nvPr>
        </p:nvSpPr>
        <p:spPr>
          <a:xfrm>
            <a:off x="0" y="1012054"/>
            <a:ext cx="12192000" cy="5845946"/>
          </a:xfrm>
        </p:spPr>
        <p:txBody>
          <a:bodyPr>
            <a:normAutofit/>
          </a:bodyPr>
          <a:lstStyle/>
          <a:p>
            <a:pPr marL="0" indent="0" algn="l" fontAlgn="base">
              <a:buNone/>
            </a:pPr>
            <a:r>
              <a:rPr lang="en-US" b="0" i="0" dirty="0">
                <a:solidFill>
                  <a:srgbClr val="FFC000"/>
                </a:solidFill>
                <a:effectLst/>
                <a:latin typeface="Palatino Linotype" panose="02040502050505030304" pitchFamily="18" charset="0"/>
              </a:rPr>
              <a:t>Leader: Let us ask God to send his blessing upon us and upon this sign of our faith in the Lord.</a:t>
            </a:r>
          </a:p>
          <a:p>
            <a:pPr marL="0" indent="0" algn="l" fontAlgn="base">
              <a:buNone/>
            </a:pPr>
            <a:r>
              <a:rPr lang="en-US" b="0" i="0" dirty="0">
                <a:solidFill>
                  <a:srgbClr val="FFC000"/>
                </a:solidFill>
                <a:effectLst/>
                <a:latin typeface="Palatino Linotype" panose="02040502050505030304" pitchFamily="18" charset="0"/>
              </a:rPr>
              <a:t>R/. Lord, give light to our hearts.</a:t>
            </a:r>
          </a:p>
          <a:p>
            <a:pPr marL="0" indent="0" algn="l" fontAlgn="base">
              <a:buNone/>
            </a:pPr>
            <a:r>
              <a:rPr lang="en-US" b="0" i="0" dirty="0">
                <a:solidFill>
                  <a:srgbClr val="FFC000"/>
                </a:solidFill>
                <a:effectLst/>
                <a:latin typeface="Palatino Linotype" panose="02040502050505030304" pitchFamily="18" charset="0"/>
              </a:rPr>
              <a:t>L: That this tree of lights may remind us of the tree of glory on which Christ accomplished our salvation, let us pray to the Lord.</a:t>
            </a:r>
          </a:p>
          <a:p>
            <a:pPr marL="0" indent="0" algn="l" fontAlgn="base">
              <a:buNone/>
            </a:pPr>
            <a:r>
              <a:rPr lang="en-US" b="0" i="0" dirty="0">
                <a:solidFill>
                  <a:srgbClr val="FFC000"/>
                </a:solidFill>
                <a:effectLst/>
                <a:latin typeface="Palatino Linotype" panose="02040502050505030304" pitchFamily="18" charset="0"/>
              </a:rPr>
              <a:t>R/. Lord, give light to our hearts.</a:t>
            </a:r>
          </a:p>
          <a:p>
            <a:pPr marL="0" indent="0" algn="l" fontAlgn="base">
              <a:buNone/>
            </a:pPr>
            <a:r>
              <a:rPr lang="en-US" b="0" i="0" dirty="0">
                <a:solidFill>
                  <a:srgbClr val="FFC000"/>
                </a:solidFill>
                <a:effectLst/>
                <a:latin typeface="Palatino Linotype" panose="02040502050505030304" pitchFamily="18" charset="0"/>
              </a:rPr>
              <a:t>L: That the joy of Christmas may always be in our homes, let us pray to the Lord.</a:t>
            </a:r>
          </a:p>
          <a:p>
            <a:pPr marL="0" indent="0" algn="l" fontAlgn="base">
              <a:buNone/>
            </a:pPr>
            <a:r>
              <a:rPr lang="en-US" b="0" i="0" dirty="0">
                <a:solidFill>
                  <a:srgbClr val="FFC000"/>
                </a:solidFill>
                <a:effectLst/>
                <a:latin typeface="Palatino Linotype" panose="02040502050505030304" pitchFamily="18" charset="0"/>
              </a:rPr>
              <a:t>R/. Lord, give light to our hearts.</a:t>
            </a:r>
          </a:p>
          <a:p>
            <a:pPr marL="0" indent="0" algn="l" fontAlgn="base">
              <a:buNone/>
            </a:pPr>
            <a:r>
              <a:rPr lang="en-US" b="0" i="0" dirty="0">
                <a:solidFill>
                  <a:srgbClr val="FFC000"/>
                </a:solidFill>
                <a:effectLst/>
                <a:latin typeface="Palatino Linotype" panose="02040502050505030304" pitchFamily="18" charset="0"/>
              </a:rPr>
              <a:t>L: That the peace of Christ may dwell in our hearts and in the world, let us pray to the Lord.</a:t>
            </a:r>
          </a:p>
          <a:p>
            <a:pPr marL="0" indent="0" algn="l" fontAlgn="base">
              <a:buNone/>
            </a:pPr>
            <a:r>
              <a:rPr lang="en-US" b="0" i="0" dirty="0">
                <a:solidFill>
                  <a:srgbClr val="FFC000"/>
                </a:solidFill>
                <a:effectLst/>
                <a:latin typeface="Palatino Linotype" panose="02040502050505030304" pitchFamily="18" charset="0"/>
              </a:rPr>
              <a:t>R/. Lord, give light to our hearts.</a:t>
            </a:r>
          </a:p>
        </p:txBody>
      </p:sp>
      <p:pic>
        <p:nvPicPr>
          <p:cNvPr id="4" name="Picture 3">
            <a:extLst>
              <a:ext uri="{FF2B5EF4-FFF2-40B4-BE49-F238E27FC236}">
                <a16:creationId xmlns:a16="http://schemas.microsoft.com/office/drawing/2014/main" id="{0DE8E8E1-A853-545C-7CCD-A3022CBE9DCE}"/>
              </a:ext>
            </a:extLst>
          </p:cNvPr>
          <p:cNvPicPr>
            <a:picLocks noChangeAspect="1"/>
          </p:cNvPicPr>
          <p:nvPr/>
        </p:nvPicPr>
        <p:blipFill>
          <a:blip r:embed="rId2"/>
          <a:stretch>
            <a:fillRect/>
          </a:stretch>
        </p:blipFill>
        <p:spPr>
          <a:xfrm>
            <a:off x="11326427" y="5992427"/>
            <a:ext cx="865573" cy="865573"/>
          </a:xfrm>
          <a:prstGeom prst="rect">
            <a:avLst/>
          </a:prstGeom>
        </p:spPr>
      </p:pic>
    </p:spTree>
    <p:extLst>
      <p:ext uri="{BB962C8B-B14F-4D97-AF65-F5344CB8AC3E}">
        <p14:creationId xmlns:p14="http://schemas.microsoft.com/office/powerpoint/2010/main" val="389469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24AE9-5871-1312-6440-AC49D9E73B01}"/>
              </a:ext>
            </a:extLst>
          </p:cNvPr>
          <p:cNvSpPr>
            <a:spLocks noGrp="1"/>
          </p:cNvSpPr>
          <p:nvPr>
            <p:ph type="title"/>
          </p:nvPr>
        </p:nvSpPr>
        <p:spPr/>
        <p:txBody>
          <a:bodyPr>
            <a:normAutofit/>
          </a:bodyPr>
          <a:lstStyle/>
          <a:p>
            <a:r>
              <a:rPr lang="en-US" sz="6000" dirty="0">
                <a:solidFill>
                  <a:schemeClr val="bg1"/>
                </a:solidFill>
                <a:latin typeface="Palatino Linotype" panose="02040502050505030304" pitchFamily="18" charset="0"/>
              </a:rPr>
              <a:t>The Lord’s Prayer</a:t>
            </a:r>
          </a:p>
        </p:txBody>
      </p:sp>
      <p:sp>
        <p:nvSpPr>
          <p:cNvPr id="3" name="Content Placeholder 2">
            <a:extLst>
              <a:ext uri="{FF2B5EF4-FFF2-40B4-BE49-F238E27FC236}">
                <a16:creationId xmlns:a16="http://schemas.microsoft.com/office/drawing/2014/main" id="{1E315EB3-4C45-4E7C-3727-9892A93BF014}"/>
              </a:ext>
            </a:extLst>
          </p:cNvPr>
          <p:cNvSpPr>
            <a:spLocks noGrp="1"/>
          </p:cNvSpPr>
          <p:nvPr>
            <p:ph idx="1"/>
          </p:nvPr>
        </p:nvSpPr>
        <p:spPr>
          <a:xfrm>
            <a:off x="838200" y="2065322"/>
            <a:ext cx="10515600" cy="3421078"/>
          </a:xfrm>
        </p:spPr>
        <p:txBody>
          <a:bodyPr>
            <a:normAutofit/>
          </a:bodyPr>
          <a:lstStyle/>
          <a:p>
            <a:pPr marL="0" indent="0">
              <a:buNone/>
            </a:pPr>
            <a:r>
              <a:rPr lang="en-US" sz="4800" dirty="0">
                <a:solidFill>
                  <a:srgbClr val="FFC000"/>
                </a:solidFill>
                <a:latin typeface="Palatino Linotype" panose="02040502050505030304" pitchFamily="18" charset="0"/>
              </a:rPr>
              <a:t>Leader: Let us pray together in the words our Savior taught us.</a:t>
            </a:r>
          </a:p>
          <a:p>
            <a:pPr marL="0" indent="0">
              <a:buNone/>
            </a:pPr>
            <a:endParaRPr lang="en-US" sz="4800" dirty="0">
              <a:solidFill>
                <a:srgbClr val="FFC000"/>
              </a:solidFill>
              <a:latin typeface="Palatino Linotype" panose="02040502050505030304" pitchFamily="18" charset="0"/>
            </a:endParaRPr>
          </a:p>
          <a:p>
            <a:pPr marL="0" indent="0">
              <a:buNone/>
            </a:pPr>
            <a:r>
              <a:rPr lang="en-US" sz="4800" dirty="0">
                <a:solidFill>
                  <a:srgbClr val="FFC000"/>
                </a:solidFill>
                <a:latin typeface="Palatino Linotype" panose="02040502050505030304" pitchFamily="18" charset="0"/>
              </a:rPr>
              <a:t>All: Our Father…</a:t>
            </a:r>
          </a:p>
        </p:txBody>
      </p:sp>
      <p:pic>
        <p:nvPicPr>
          <p:cNvPr id="4" name="Picture 3">
            <a:extLst>
              <a:ext uri="{FF2B5EF4-FFF2-40B4-BE49-F238E27FC236}">
                <a16:creationId xmlns:a16="http://schemas.microsoft.com/office/drawing/2014/main" id="{2405936E-8DC6-36A2-4405-8DE781AAEC5C}"/>
              </a:ext>
            </a:extLst>
          </p:cNvPr>
          <p:cNvPicPr>
            <a:picLocks noChangeAspect="1"/>
          </p:cNvPicPr>
          <p:nvPr/>
        </p:nvPicPr>
        <p:blipFill>
          <a:blip r:embed="rId2"/>
          <a:stretch>
            <a:fillRect/>
          </a:stretch>
        </p:blipFill>
        <p:spPr>
          <a:xfrm>
            <a:off x="11326427" y="5992427"/>
            <a:ext cx="865573" cy="865573"/>
          </a:xfrm>
          <a:prstGeom prst="rect">
            <a:avLst/>
          </a:prstGeom>
        </p:spPr>
      </p:pic>
    </p:spTree>
    <p:extLst>
      <p:ext uri="{BB962C8B-B14F-4D97-AF65-F5344CB8AC3E}">
        <p14:creationId xmlns:p14="http://schemas.microsoft.com/office/powerpoint/2010/main" val="1503395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9FE7C-3950-064C-6B9D-6212973E1AA6}"/>
              </a:ext>
            </a:extLst>
          </p:cNvPr>
          <p:cNvSpPr>
            <a:spLocks noGrp="1"/>
          </p:cNvSpPr>
          <p:nvPr>
            <p:ph type="title"/>
          </p:nvPr>
        </p:nvSpPr>
        <p:spPr>
          <a:xfrm>
            <a:off x="355107" y="18256"/>
            <a:ext cx="10998693" cy="1091454"/>
          </a:xfrm>
        </p:spPr>
        <p:txBody>
          <a:bodyPr>
            <a:normAutofit/>
          </a:bodyPr>
          <a:lstStyle/>
          <a:p>
            <a:r>
              <a:rPr lang="en-US" sz="6000" dirty="0">
                <a:solidFill>
                  <a:schemeClr val="bg1"/>
                </a:solidFill>
                <a:latin typeface="Palatino Linotype" panose="02040502050505030304" pitchFamily="18" charset="0"/>
              </a:rPr>
              <a:t>Prayer and Blessing</a:t>
            </a:r>
          </a:p>
        </p:txBody>
      </p:sp>
      <p:sp>
        <p:nvSpPr>
          <p:cNvPr id="3" name="Content Placeholder 2">
            <a:extLst>
              <a:ext uri="{FF2B5EF4-FFF2-40B4-BE49-F238E27FC236}">
                <a16:creationId xmlns:a16="http://schemas.microsoft.com/office/drawing/2014/main" id="{93747FE5-087C-6926-003C-2CE46349EEDD}"/>
              </a:ext>
            </a:extLst>
          </p:cNvPr>
          <p:cNvSpPr>
            <a:spLocks noGrp="1"/>
          </p:cNvSpPr>
          <p:nvPr>
            <p:ph idx="1"/>
          </p:nvPr>
        </p:nvSpPr>
        <p:spPr>
          <a:xfrm>
            <a:off x="292963" y="1109710"/>
            <a:ext cx="11899037" cy="5748290"/>
          </a:xfrm>
        </p:spPr>
        <p:txBody>
          <a:bodyPr>
            <a:normAutofit/>
          </a:bodyPr>
          <a:lstStyle/>
          <a:p>
            <a:pPr marL="0" indent="0" algn="l" fontAlgn="base">
              <a:buNone/>
            </a:pPr>
            <a:r>
              <a:rPr lang="en-US" sz="3300" b="0" i="0" dirty="0">
                <a:solidFill>
                  <a:schemeClr val="bg1"/>
                </a:solidFill>
                <a:effectLst/>
                <a:latin typeface="Balthazar"/>
              </a:rPr>
              <a:t>The leader says the prayer with hands joined:</a:t>
            </a:r>
          </a:p>
          <a:p>
            <a:pPr marL="0" indent="0" algn="l" fontAlgn="base">
              <a:buNone/>
            </a:pPr>
            <a:r>
              <a:rPr lang="en-US" sz="3300" b="0" i="0" dirty="0">
                <a:solidFill>
                  <a:srgbClr val="FFC000"/>
                </a:solidFill>
                <a:effectLst/>
                <a:latin typeface="Balthazar"/>
              </a:rPr>
              <a:t>Lord our God, we praise you for the light of creation: the sun, the moon, and the stars of the night. We praise you for the light of Israel: the Law, the prophets, and the wisdom of the Scriptures. We praise you for Jesus Christ, your Son: he is Emmanuel, God-with-us, the Prince of Peace, who fills us with the wonder of your love.</a:t>
            </a:r>
          </a:p>
          <a:p>
            <a:pPr marL="0" indent="0" algn="l" fontAlgn="base">
              <a:buNone/>
            </a:pPr>
            <a:r>
              <a:rPr lang="en-US" sz="3300" b="0" i="0" dirty="0">
                <a:solidFill>
                  <a:srgbClr val="FFC000"/>
                </a:solidFill>
                <a:effectLst/>
                <a:latin typeface="Balthazar"/>
              </a:rPr>
              <a:t>Lord God, let your blessing come upon us as we illume this tree. May the light and cheer it gives be a sign of the joy that fills our hearts. May all who delight in this tree come to the knowledge and joy of salvation. We ask this through Christ our Lord.</a:t>
            </a:r>
          </a:p>
          <a:p>
            <a:pPr marL="0" indent="0" algn="l" fontAlgn="base">
              <a:buNone/>
            </a:pPr>
            <a:r>
              <a:rPr lang="en-US" sz="3300" b="0" i="0" dirty="0">
                <a:solidFill>
                  <a:srgbClr val="FFC000"/>
                </a:solidFill>
                <a:effectLst/>
                <a:latin typeface="Balthazar"/>
              </a:rPr>
              <a:t>R/. Amen.</a:t>
            </a:r>
          </a:p>
          <a:p>
            <a:pPr marL="0" indent="0">
              <a:buNone/>
            </a:pPr>
            <a:endParaRPr lang="en-US" dirty="0"/>
          </a:p>
        </p:txBody>
      </p:sp>
      <p:pic>
        <p:nvPicPr>
          <p:cNvPr id="4" name="Picture 3">
            <a:extLst>
              <a:ext uri="{FF2B5EF4-FFF2-40B4-BE49-F238E27FC236}">
                <a16:creationId xmlns:a16="http://schemas.microsoft.com/office/drawing/2014/main" id="{251C320E-54F9-B994-D3FA-6278B860CDBC}"/>
              </a:ext>
            </a:extLst>
          </p:cNvPr>
          <p:cNvPicPr>
            <a:picLocks noChangeAspect="1"/>
          </p:cNvPicPr>
          <p:nvPr/>
        </p:nvPicPr>
        <p:blipFill>
          <a:blip r:embed="rId2"/>
          <a:stretch>
            <a:fillRect/>
          </a:stretch>
        </p:blipFill>
        <p:spPr>
          <a:xfrm>
            <a:off x="11326427" y="5992427"/>
            <a:ext cx="865573" cy="865573"/>
          </a:xfrm>
          <a:prstGeom prst="rect">
            <a:avLst/>
          </a:prstGeom>
        </p:spPr>
      </p:pic>
    </p:spTree>
    <p:extLst>
      <p:ext uri="{BB962C8B-B14F-4D97-AF65-F5344CB8AC3E}">
        <p14:creationId xmlns:p14="http://schemas.microsoft.com/office/powerpoint/2010/main" val="3524493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5BF28-1ED0-1BA0-B073-FFF96A045498}"/>
              </a:ext>
            </a:extLst>
          </p:cNvPr>
          <p:cNvSpPr>
            <a:spLocks noGrp="1"/>
          </p:cNvSpPr>
          <p:nvPr>
            <p:ph type="title"/>
          </p:nvPr>
        </p:nvSpPr>
        <p:spPr>
          <a:xfrm>
            <a:off x="385438" y="116551"/>
            <a:ext cx="10515600" cy="1325563"/>
          </a:xfrm>
        </p:spPr>
        <p:txBody>
          <a:bodyPr>
            <a:normAutofit/>
          </a:bodyPr>
          <a:lstStyle/>
          <a:p>
            <a:r>
              <a:rPr lang="en-US" sz="6000" dirty="0">
                <a:solidFill>
                  <a:schemeClr val="bg1"/>
                </a:solidFill>
                <a:latin typeface="Palatino Linotype" panose="02040502050505030304" pitchFamily="18" charset="0"/>
              </a:rPr>
              <a:t>Lighting of the Christmas Tree</a:t>
            </a:r>
          </a:p>
        </p:txBody>
      </p:sp>
      <p:sp>
        <p:nvSpPr>
          <p:cNvPr id="3" name="Content Placeholder 2">
            <a:extLst>
              <a:ext uri="{FF2B5EF4-FFF2-40B4-BE49-F238E27FC236}">
                <a16:creationId xmlns:a16="http://schemas.microsoft.com/office/drawing/2014/main" id="{EDEFCED6-3271-0D01-FBFA-FEFFE0132BB5}"/>
              </a:ext>
            </a:extLst>
          </p:cNvPr>
          <p:cNvSpPr>
            <a:spLocks noGrp="1"/>
          </p:cNvSpPr>
          <p:nvPr>
            <p:ph idx="1"/>
          </p:nvPr>
        </p:nvSpPr>
        <p:spPr>
          <a:xfrm>
            <a:off x="385438" y="1877119"/>
            <a:ext cx="10968362" cy="4195206"/>
          </a:xfrm>
        </p:spPr>
        <p:txBody>
          <a:bodyPr>
            <a:normAutofit/>
          </a:bodyPr>
          <a:lstStyle/>
          <a:p>
            <a:pPr marL="0" indent="0" algn="l" fontAlgn="base">
              <a:buNone/>
            </a:pPr>
            <a:r>
              <a:rPr lang="en-US" sz="4000" b="0" i="0" dirty="0">
                <a:solidFill>
                  <a:schemeClr val="bg1"/>
                </a:solidFill>
                <a:effectLst/>
                <a:latin typeface="Palatino Linotype" panose="02040502050505030304" pitchFamily="18" charset="0"/>
              </a:rPr>
              <a:t>The lights of the tree are then illuminated.</a:t>
            </a:r>
          </a:p>
          <a:p>
            <a:pPr marL="0" indent="0" algn="l" fontAlgn="base">
              <a:buNone/>
            </a:pPr>
            <a:r>
              <a:rPr lang="en-US" sz="4000" b="0" i="0" dirty="0">
                <a:solidFill>
                  <a:schemeClr val="bg1"/>
                </a:solidFill>
                <a:effectLst/>
                <a:latin typeface="Palatino Linotype" panose="02040502050505030304" pitchFamily="18" charset="0"/>
              </a:rPr>
              <a:t>The leader concludes the rite by signing himself or herself with the sign of the cross and saying:</a:t>
            </a:r>
          </a:p>
          <a:p>
            <a:pPr marL="0" indent="0" algn="l" fontAlgn="base">
              <a:buNone/>
            </a:pPr>
            <a:r>
              <a:rPr lang="en-US" sz="4000" b="0" i="0" dirty="0">
                <a:solidFill>
                  <a:srgbClr val="FFC000"/>
                </a:solidFill>
                <a:effectLst/>
                <a:latin typeface="Palatino Linotype" panose="02040502050505030304" pitchFamily="18" charset="0"/>
              </a:rPr>
              <a:t>Leader: May the God of glory fill our hearts with peace and joy, now and forever.</a:t>
            </a:r>
          </a:p>
          <a:p>
            <a:pPr marL="0" indent="0" algn="l" fontAlgn="base">
              <a:buNone/>
            </a:pPr>
            <a:r>
              <a:rPr lang="en-US" sz="4000" b="0" i="0" dirty="0">
                <a:solidFill>
                  <a:srgbClr val="FFC000"/>
                </a:solidFill>
                <a:effectLst/>
                <a:latin typeface="Palatino Linotype" panose="02040502050505030304" pitchFamily="18" charset="0"/>
              </a:rPr>
              <a:t>R/. Amen.</a:t>
            </a:r>
          </a:p>
        </p:txBody>
      </p:sp>
      <p:pic>
        <p:nvPicPr>
          <p:cNvPr id="4" name="Picture 3">
            <a:extLst>
              <a:ext uri="{FF2B5EF4-FFF2-40B4-BE49-F238E27FC236}">
                <a16:creationId xmlns:a16="http://schemas.microsoft.com/office/drawing/2014/main" id="{C49AE86A-57F7-3834-61F5-E008865005A5}"/>
              </a:ext>
            </a:extLst>
          </p:cNvPr>
          <p:cNvPicPr>
            <a:picLocks noChangeAspect="1"/>
          </p:cNvPicPr>
          <p:nvPr/>
        </p:nvPicPr>
        <p:blipFill>
          <a:blip r:embed="rId2"/>
          <a:stretch>
            <a:fillRect/>
          </a:stretch>
        </p:blipFill>
        <p:spPr>
          <a:xfrm>
            <a:off x="11326427" y="5992427"/>
            <a:ext cx="865573" cy="865573"/>
          </a:xfrm>
          <a:prstGeom prst="rect">
            <a:avLst/>
          </a:prstGeom>
        </p:spPr>
      </p:pic>
    </p:spTree>
    <p:extLst>
      <p:ext uri="{BB962C8B-B14F-4D97-AF65-F5344CB8AC3E}">
        <p14:creationId xmlns:p14="http://schemas.microsoft.com/office/powerpoint/2010/main" val="210951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5FD0E-5216-A192-1E22-9D995C9D1533}"/>
              </a:ext>
            </a:extLst>
          </p:cNvPr>
          <p:cNvSpPr>
            <a:spLocks noGrp="1"/>
          </p:cNvSpPr>
          <p:nvPr>
            <p:ph type="title"/>
          </p:nvPr>
        </p:nvSpPr>
        <p:spPr>
          <a:xfrm>
            <a:off x="419100" y="0"/>
            <a:ext cx="10934700" cy="1690688"/>
          </a:xfrm>
        </p:spPr>
        <p:txBody>
          <a:bodyPr>
            <a:normAutofit/>
          </a:bodyPr>
          <a:lstStyle/>
          <a:p>
            <a:r>
              <a:rPr lang="en-US" dirty="0">
                <a:solidFill>
                  <a:schemeClr val="bg1"/>
                </a:solidFill>
                <a:latin typeface="Palatino Linotype" panose="02040502050505030304" pitchFamily="18" charset="0"/>
              </a:rPr>
              <a:t>Closing Hymn: </a:t>
            </a:r>
            <a:br>
              <a:rPr lang="en-US" dirty="0">
                <a:solidFill>
                  <a:schemeClr val="bg1"/>
                </a:solidFill>
                <a:latin typeface="Palatino Linotype" panose="02040502050505030304" pitchFamily="18" charset="0"/>
              </a:rPr>
            </a:br>
            <a:r>
              <a:rPr lang="en-US" dirty="0">
                <a:solidFill>
                  <a:schemeClr val="bg1"/>
                </a:solidFill>
                <a:latin typeface="Palatino Linotype" panose="02040502050505030304" pitchFamily="18" charset="0"/>
              </a:rPr>
              <a:t>O Come, O Come, Emmanuel</a:t>
            </a:r>
            <a:endParaRPr lang="en-US" dirty="0"/>
          </a:p>
        </p:txBody>
      </p:sp>
      <p:sp>
        <p:nvSpPr>
          <p:cNvPr id="3" name="Content Placeholder 2">
            <a:extLst>
              <a:ext uri="{FF2B5EF4-FFF2-40B4-BE49-F238E27FC236}">
                <a16:creationId xmlns:a16="http://schemas.microsoft.com/office/drawing/2014/main" id="{1990A9B4-B8E2-66F3-9220-C6A9C688F665}"/>
              </a:ext>
            </a:extLst>
          </p:cNvPr>
          <p:cNvSpPr>
            <a:spLocks noGrp="1"/>
          </p:cNvSpPr>
          <p:nvPr>
            <p:ph idx="1"/>
          </p:nvPr>
        </p:nvSpPr>
        <p:spPr>
          <a:xfrm>
            <a:off x="419100" y="1843380"/>
            <a:ext cx="11353800" cy="5014620"/>
          </a:xfrm>
        </p:spPr>
        <p:txBody>
          <a:bodyPr>
            <a:normAutofit/>
          </a:bodyPr>
          <a:lstStyle/>
          <a:p>
            <a:pPr marL="0" indent="0" algn="ctr">
              <a:buNone/>
            </a:pPr>
            <a:r>
              <a:rPr lang="en-US" sz="4400" b="0" i="0" dirty="0">
                <a:solidFill>
                  <a:srgbClr val="FFC000"/>
                </a:solidFill>
                <a:effectLst/>
                <a:latin typeface="Palatino Linotype" panose="02040502050505030304" pitchFamily="18" charset="0"/>
              </a:rPr>
              <a:t>O come, thou dayspring, come and cheer our spirits by thine advent here; </a:t>
            </a:r>
          </a:p>
          <a:p>
            <a:pPr marL="0" indent="0" algn="ctr">
              <a:buNone/>
            </a:pPr>
            <a:r>
              <a:rPr lang="en-US" sz="4400" b="0" i="0" dirty="0">
                <a:solidFill>
                  <a:srgbClr val="FFC000"/>
                </a:solidFill>
                <a:effectLst/>
                <a:latin typeface="Palatino Linotype" panose="02040502050505030304" pitchFamily="18" charset="0"/>
              </a:rPr>
              <a:t>disperse the gloomy clouds of night </a:t>
            </a:r>
          </a:p>
          <a:p>
            <a:pPr marL="0" indent="0" algn="ctr">
              <a:buNone/>
            </a:pPr>
            <a:r>
              <a:rPr lang="en-US" sz="4400" b="0" i="0" dirty="0">
                <a:solidFill>
                  <a:srgbClr val="FFC000"/>
                </a:solidFill>
                <a:effectLst/>
                <a:latin typeface="Palatino Linotype" panose="02040502050505030304" pitchFamily="18" charset="0"/>
              </a:rPr>
              <a:t>and death’s dark shadow put to flight. Rejoice! Rejoice! Emmanuel </a:t>
            </a:r>
          </a:p>
          <a:p>
            <a:pPr marL="0" indent="0" algn="ctr">
              <a:buNone/>
            </a:pPr>
            <a:r>
              <a:rPr lang="en-US" sz="4400" b="0" i="0" dirty="0">
                <a:solidFill>
                  <a:srgbClr val="FFC000"/>
                </a:solidFill>
                <a:effectLst/>
                <a:latin typeface="Palatino Linotype" panose="02040502050505030304" pitchFamily="18" charset="0"/>
              </a:rPr>
              <a:t>shall come to thee, O Israel.</a:t>
            </a:r>
            <a:endParaRPr lang="en-US" sz="4400" dirty="0">
              <a:solidFill>
                <a:srgbClr val="FFC000"/>
              </a:solidFill>
              <a:latin typeface="Palatino Linotype" panose="02040502050505030304" pitchFamily="18" charset="0"/>
            </a:endParaRPr>
          </a:p>
        </p:txBody>
      </p:sp>
      <p:pic>
        <p:nvPicPr>
          <p:cNvPr id="4" name="Picture 3">
            <a:extLst>
              <a:ext uri="{FF2B5EF4-FFF2-40B4-BE49-F238E27FC236}">
                <a16:creationId xmlns:a16="http://schemas.microsoft.com/office/drawing/2014/main" id="{CCBBA549-C383-CA2A-6274-94DFC9A24A11}"/>
              </a:ext>
            </a:extLst>
          </p:cNvPr>
          <p:cNvPicPr>
            <a:picLocks noChangeAspect="1"/>
          </p:cNvPicPr>
          <p:nvPr/>
        </p:nvPicPr>
        <p:blipFill>
          <a:blip r:embed="rId2"/>
          <a:stretch>
            <a:fillRect/>
          </a:stretch>
        </p:blipFill>
        <p:spPr>
          <a:xfrm>
            <a:off x="11326427" y="5992427"/>
            <a:ext cx="865573" cy="865573"/>
          </a:xfrm>
          <a:prstGeom prst="rect">
            <a:avLst/>
          </a:prstGeom>
        </p:spPr>
      </p:pic>
    </p:spTree>
    <p:extLst>
      <p:ext uri="{BB962C8B-B14F-4D97-AF65-F5344CB8AC3E}">
        <p14:creationId xmlns:p14="http://schemas.microsoft.com/office/powerpoint/2010/main" val="26007334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700</Words>
  <Application>Microsoft Office PowerPoint</Application>
  <PresentationFormat>Widescreen</PresentationFormat>
  <Paragraphs>47</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Balthazar</vt:lpstr>
      <vt:lpstr>Calibri</vt:lpstr>
      <vt:lpstr>Calibri Light</vt:lpstr>
      <vt:lpstr>Palatino Linotype</vt:lpstr>
      <vt:lpstr>Office Theme</vt:lpstr>
      <vt:lpstr>PowerPoint Presentation</vt:lpstr>
      <vt:lpstr>Gathering Hymn:  O Come, O Come, Emmanuel</vt:lpstr>
      <vt:lpstr>Opening-All make the sign of the cross as the leader says:</vt:lpstr>
      <vt:lpstr>Listen to the words of the Letter of  St. Paul to Titus (3:4-7):</vt:lpstr>
      <vt:lpstr>Intercessions</vt:lpstr>
      <vt:lpstr>The Lord’s Prayer</vt:lpstr>
      <vt:lpstr>Prayer and Blessing</vt:lpstr>
      <vt:lpstr>Lighting of the Christmas Tree</vt:lpstr>
      <vt:lpstr>Closing Hymn:  O Come, O Come, Emmanuel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Anthony Crescio</dc:creator>
  <cp:lastModifiedBy>Anthony Crescio</cp:lastModifiedBy>
  <cp:revision>8</cp:revision>
  <dcterms:created xsi:type="dcterms:W3CDTF">2022-12-10T22:11:21Z</dcterms:created>
  <dcterms:modified xsi:type="dcterms:W3CDTF">2022-12-10T23:24:35Z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