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3CB6"/>
    <a:srgbClr val="4C3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4834-7B16-B588-3375-267817B0BE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434B97-AB3C-CBC3-594A-CCB86FEF8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32E2EE-8297-C4AD-4F3F-067B2CE68D42}"/>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5" name="Footer Placeholder 4">
            <a:extLst>
              <a:ext uri="{FF2B5EF4-FFF2-40B4-BE49-F238E27FC236}">
                <a16:creationId xmlns:a16="http://schemas.microsoft.com/office/drawing/2014/main" id="{9167D833-DBAE-09B3-D5A0-591EF41B9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59467-C79A-FB94-5BC4-FD57094C3BA4}"/>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109994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E5CA-1994-5D1C-4EFF-718B7C361C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D8D350-113B-ED81-2F60-EE7F5427D9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B95AB-3F73-9FE0-84D4-05B4326FEF90}"/>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5" name="Footer Placeholder 4">
            <a:extLst>
              <a:ext uri="{FF2B5EF4-FFF2-40B4-BE49-F238E27FC236}">
                <a16:creationId xmlns:a16="http://schemas.microsoft.com/office/drawing/2014/main" id="{B3A7E5E8-797B-3104-3DE3-F9CE9059AA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4A24C-75F6-E884-FEF7-32ACC749635F}"/>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321601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F55CA-7BA1-6AAF-6C6E-E0AD33811C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D25840-B377-8123-871A-2CACA91F0D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2596C-7F3E-D36C-4378-9C680F60833A}"/>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5" name="Footer Placeholder 4">
            <a:extLst>
              <a:ext uri="{FF2B5EF4-FFF2-40B4-BE49-F238E27FC236}">
                <a16:creationId xmlns:a16="http://schemas.microsoft.com/office/drawing/2014/main" id="{B6834054-C0D2-7227-3383-7D7D8601E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6988DB-F8D5-38C6-6B68-ED10B93E811A}"/>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4239943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E937F-7F16-051B-E857-F8425BE3B4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FDEA71-4303-E009-2974-0507447A4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3CCF4-5F68-DBC8-9DC5-99DE03545170}"/>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5" name="Footer Placeholder 4">
            <a:extLst>
              <a:ext uri="{FF2B5EF4-FFF2-40B4-BE49-F238E27FC236}">
                <a16:creationId xmlns:a16="http://schemas.microsoft.com/office/drawing/2014/main" id="{70A2137E-2D90-18AE-FE1C-530EE246CE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341F0-114D-F18E-345D-69220F6727EA}"/>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256127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413D8-84CC-77FD-E659-04A3135989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26DA4F-5D22-FE6D-E9CA-084DBD45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917AA1-603C-4816-243F-1AB07A7005EA}"/>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5" name="Footer Placeholder 4">
            <a:extLst>
              <a:ext uri="{FF2B5EF4-FFF2-40B4-BE49-F238E27FC236}">
                <a16:creationId xmlns:a16="http://schemas.microsoft.com/office/drawing/2014/main" id="{B96BB257-604E-855C-E660-BF48E5CC20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A0D6D3-09DF-A019-1F78-184BB8AAFC4F}"/>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152475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40B5-0F7B-84F7-DE9B-6F095D781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798946-C6FE-BE1F-2E65-D53D16EE6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021A55-DC13-09D1-CFA3-BDA9A625C9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7FA416-85BB-8CFD-7F67-B856744C1EFE}"/>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6" name="Footer Placeholder 5">
            <a:extLst>
              <a:ext uri="{FF2B5EF4-FFF2-40B4-BE49-F238E27FC236}">
                <a16:creationId xmlns:a16="http://schemas.microsoft.com/office/drawing/2014/main" id="{49908A94-BB23-34AC-F4EA-5CDB0DC57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02025A-BEE3-4B76-101B-6CB778A1E0C5}"/>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46778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A1BEF-5319-1439-E438-1DC2322A05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FA5E68-53D3-2735-2F1C-1253EA7BD6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7B0D4-6068-4E3B-3876-E2BAFA7557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42C7E2-6ADA-EEB0-0820-C4A5354572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27E1C0-AD9E-69ED-C969-E84A645A1B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CA4F69-87C1-4EEC-F5D9-8B0A8A39EBBD}"/>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8" name="Footer Placeholder 7">
            <a:extLst>
              <a:ext uri="{FF2B5EF4-FFF2-40B4-BE49-F238E27FC236}">
                <a16:creationId xmlns:a16="http://schemas.microsoft.com/office/drawing/2014/main" id="{B9540155-771F-9235-19C6-40DBFE295B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32C29B-57DB-F6F2-F985-975D94DDEEDA}"/>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327824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E1A7-EC0D-524C-ACCD-A2BFBC96A3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1FEC59-D4E5-23C4-AF7A-DA963AE2A42A}"/>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4" name="Footer Placeholder 3">
            <a:extLst>
              <a:ext uri="{FF2B5EF4-FFF2-40B4-BE49-F238E27FC236}">
                <a16:creationId xmlns:a16="http://schemas.microsoft.com/office/drawing/2014/main" id="{C8A0DBF4-0D29-1226-1955-C54707A7DA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26AB02-A0E2-7257-6F67-E208EB31D600}"/>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25010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38962C-33F7-B7DE-A994-B80CA9B554A6}"/>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3" name="Footer Placeholder 2">
            <a:extLst>
              <a:ext uri="{FF2B5EF4-FFF2-40B4-BE49-F238E27FC236}">
                <a16:creationId xmlns:a16="http://schemas.microsoft.com/office/drawing/2014/main" id="{D89677C3-5E4D-0865-756B-8E227FC465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897B8-70BA-9148-46D6-1581913330A8}"/>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130737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CAB0D-D51E-CC9A-87BA-15B26DFAB6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E9DD63-F9D5-8DD1-DA9C-777C4073A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FAE43-28B9-13E3-5A35-9C1D7F320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41C83D-7ABF-D146-6D30-CF0F956A941A}"/>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6" name="Footer Placeholder 5">
            <a:extLst>
              <a:ext uri="{FF2B5EF4-FFF2-40B4-BE49-F238E27FC236}">
                <a16:creationId xmlns:a16="http://schemas.microsoft.com/office/drawing/2014/main" id="{643061E0-B122-EB18-DEF0-D88D9E3EEA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630E5A-F432-B891-E81F-2E9C875B89A7}"/>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380838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0529A-5BB5-E856-BB9F-3D0A8B9EB2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3A3181-79FC-4A53-AF14-A6574D1A21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389B1B-428F-863C-0B5C-E4A846399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D50739-EDB3-4D4F-7774-E24ABD89B337}"/>
              </a:ext>
            </a:extLst>
          </p:cNvPr>
          <p:cNvSpPr>
            <a:spLocks noGrp="1"/>
          </p:cNvSpPr>
          <p:nvPr>
            <p:ph type="dt" sz="half" idx="10"/>
          </p:nvPr>
        </p:nvSpPr>
        <p:spPr/>
        <p:txBody>
          <a:bodyPr/>
          <a:lstStyle/>
          <a:p>
            <a:fld id="{4F6FCEF3-2080-4404-86CF-9AFD3B609BD4}" type="datetimeFigureOut">
              <a:rPr lang="en-US" smtClean="0"/>
              <a:t>12/10/2022</a:t>
            </a:fld>
            <a:endParaRPr lang="en-US"/>
          </a:p>
        </p:txBody>
      </p:sp>
      <p:sp>
        <p:nvSpPr>
          <p:cNvPr id="6" name="Footer Placeholder 5">
            <a:extLst>
              <a:ext uri="{FF2B5EF4-FFF2-40B4-BE49-F238E27FC236}">
                <a16:creationId xmlns:a16="http://schemas.microsoft.com/office/drawing/2014/main" id="{0091CA43-E95C-B37B-2F02-62FE5E1EA3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82602-FF87-3D64-8BAE-EF162FAD0398}"/>
              </a:ext>
            </a:extLst>
          </p:cNvPr>
          <p:cNvSpPr>
            <a:spLocks noGrp="1"/>
          </p:cNvSpPr>
          <p:nvPr>
            <p:ph type="sldNum" sz="quarter" idx="12"/>
          </p:nvPr>
        </p:nvSpPr>
        <p:spPr/>
        <p:txBody>
          <a:bodyPr/>
          <a:lstStyle/>
          <a:p>
            <a:fld id="{F6E7604F-F348-4A30-AE36-B7D792A2A959}" type="slidenum">
              <a:rPr lang="en-US" smtClean="0"/>
              <a:t>‹#›</a:t>
            </a:fld>
            <a:endParaRPr lang="en-US"/>
          </a:p>
        </p:txBody>
      </p:sp>
    </p:spTree>
    <p:extLst>
      <p:ext uri="{BB962C8B-B14F-4D97-AF65-F5344CB8AC3E}">
        <p14:creationId xmlns:p14="http://schemas.microsoft.com/office/powerpoint/2010/main" val="37750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11000">
              <a:schemeClr val="accent4">
                <a:lumMod val="45000"/>
                <a:lumOff val="55000"/>
              </a:schemeClr>
            </a:gs>
            <a:gs pos="27000">
              <a:srgbClr val="5F3CB6"/>
            </a:gs>
            <a:gs pos="100000">
              <a:srgbClr val="4C3092"/>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F5AE3E-1279-F6CA-FC91-171F002A73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E6A7DD-EFA9-F4C3-91E1-0116F553B0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86CB2-BEB5-938A-8697-84F484E77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FCEF3-2080-4404-86CF-9AFD3B609BD4}" type="datetimeFigureOut">
              <a:rPr lang="en-US" smtClean="0"/>
              <a:t>12/10/2022</a:t>
            </a:fld>
            <a:endParaRPr lang="en-US"/>
          </a:p>
        </p:txBody>
      </p:sp>
      <p:sp>
        <p:nvSpPr>
          <p:cNvPr id="5" name="Footer Placeholder 4">
            <a:extLst>
              <a:ext uri="{FF2B5EF4-FFF2-40B4-BE49-F238E27FC236}">
                <a16:creationId xmlns:a16="http://schemas.microsoft.com/office/drawing/2014/main" id="{BAF1FCCB-B7F2-F84F-CDBD-E49B86F1EE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B94263-9D76-E145-958C-FA752197BD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7604F-F348-4A30-AE36-B7D792A2A959}" type="slidenum">
              <a:rPr lang="en-US" smtClean="0"/>
              <a:t>‹#›</a:t>
            </a:fld>
            <a:endParaRPr lang="en-US"/>
          </a:p>
        </p:txBody>
      </p:sp>
    </p:spTree>
    <p:extLst>
      <p:ext uri="{BB962C8B-B14F-4D97-AF65-F5344CB8AC3E}">
        <p14:creationId xmlns:p14="http://schemas.microsoft.com/office/powerpoint/2010/main" val="848519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D2D0BEF-C132-4EE0-1235-B5D723A3D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138395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9254-2CB5-54B3-3752-5A95E6B8821A}"/>
              </a:ext>
            </a:extLst>
          </p:cNvPr>
          <p:cNvSpPr>
            <a:spLocks noGrp="1"/>
          </p:cNvSpPr>
          <p:nvPr>
            <p:ph type="title"/>
          </p:nvPr>
        </p:nvSpPr>
        <p:spPr>
          <a:xfrm>
            <a:off x="0" y="982892"/>
            <a:ext cx="12192000" cy="1953088"/>
          </a:xfrm>
        </p:spPr>
        <p:txBody>
          <a:bodyPr>
            <a:normAutofit/>
          </a:bodyPr>
          <a:lstStyle/>
          <a:p>
            <a:pPr algn="ctr"/>
            <a:r>
              <a:rPr lang="en-US" sz="5400" dirty="0">
                <a:solidFill>
                  <a:schemeClr val="bg1"/>
                </a:solidFill>
                <a:latin typeface="Palatino Linotype" panose="02040502050505030304" pitchFamily="18" charset="0"/>
              </a:rPr>
              <a:t>When all have gathered, all make the sign of the cross as the leader says:</a:t>
            </a:r>
          </a:p>
        </p:txBody>
      </p:sp>
      <p:sp>
        <p:nvSpPr>
          <p:cNvPr id="3" name="Content Placeholder 2">
            <a:extLst>
              <a:ext uri="{FF2B5EF4-FFF2-40B4-BE49-F238E27FC236}">
                <a16:creationId xmlns:a16="http://schemas.microsoft.com/office/drawing/2014/main" id="{F6115151-9459-6B4B-52E9-33CAC17AAF82}"/>
              </a:ext>
            </a:extLst>
          </p:cNvPr>
          <p:cNvSpPr>
            <a:spLocks noGrp="1"/>
          </p:cNvSpPr>
          <p:nvPr>
            <p:ph idx="1"/>
          </p:nvPr>
        </p:nvSpPr>
        <p:spPr>
          <a:xfrm>
            <a:off x="0" y="3922020"/>
            <a:ext cx="12192000" cy="1722653"/>
          </a:xfrm>
        </p:spPr>
        <p:txBody>
          <a:bodyPr/>
          <a:lstStyle/>
          <a:p>
            <a:pPr marL="0" indent="0" algn="ctr">
              <a:buNone/>
            </a:pPr>
            <a:r>
              <a:rPr lang="en-US" sz="4800" dirty="0">
                <a:solidFill>
                  <a:schemeClr val="accent4">
                    <a:lumMod val="60000"/>
                    <a:lumOff val="40000"/>
                  </a:schemeClr>
                </a:solidFill>
                <a:latin typeface="Palatino Linotype" panose="02040502050505030304" pitchFamily="18" charset="0"/>
              </a:rPr>
              <a:t>Leader: Our help is in the name of the Lord.</a:t>
            </a:r>
          </a:p>
          <a:p>
            <a:pPr marL="0" indent="0" algn="ctr">
              <a:buNone/>
            </a:pPr>
            <a:r>
              <a:rPr lang="en-US" sz="4800" dirty="0">
                <a:solidFill>
                  <a:schemeClr val="accent4">
                    <a:lumMod val="60000"/>
                    <a:lumOff val="40000"/>
                  </a:schemeClr>
                </a:solidFill>
                <a:latin typeface="Palatino Linotype" panose="02040502050505030304" pitchFamily="18" charset="0"/>
              </a:rPr>
              <a:t>R/. Who made heaven and earth.</a:t>
            </a:r>
          </a:p>
          <a:p>
            <a:pPr marL="0" indent="0">
              <a:buNone/>
            </a:pPr>
            <a:endParaRPr lang="en-US" dirty="0"/>
          </a:p>
        </p:txBody>
      </p:sp>
      <p:pic>
        <p:nvPicPr>
          <p:cNvPr id="4" name="Picture 3">
            <a:extLst>
              <a:ext uri="{FF2B5EF4-FFF2-40B4-BE49-F238E27FC236}">
                <a16:creationId xmlns:a16="http://schemas.microsoft.com/office/drawing/2014/main" id="{027D53F5-692C-B3B0-FE5A-180FADFCAF78}"/>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27801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F1DC6-7245-160F-A86C-09FA9D749321}"/>
              </a:ext>
            </a:extLst>
          </p:cNvPr>
          <p:cNvSpPr>
            <a:spLocks noGrp="1"/>
          </p:cNvSpPr>
          <p:nvPr>
            <p:ph type="title"/>
          </p:nvPr>
        </p:nvSpPr>
        <p:spPr>
          <a:xfrm>
            <a:off x="310718" y="18255"/>
            <a:ext cx="11881282" cy="1437683"/>
          </a:xfrm>
        </p:spPr>
        <p:txBody>
          <a:bodyPr/>
          <a:lstStyle/>
          <a:p>
            <a:r>
              <a:rPr lang="en-US" dirty="0">
                <a:solidFill>
                  <a:schemeClr val="bg1"/>
                </a:solidFill>
                <a:latin typeface="Palatino Linotype" panose="02040502050505030304" pitchFamily="18" charset="0"/>
              </a:rPr>
              <a:t>Listen to the Words of the holy Gospel according to Luke (2:1-8):</a:t>
            </a:r>
          </a:p>
        </p:txBody>
      </p:sp>
      <p:sp>
        <p:nvSpPr>
          <p:cNvPr id="3" name="Content Placeholder 2">
            <a:extLst>
              <a:ext uri="{FF2B5EF4-FFF2-40B4-BE49-F238E27FC236}">
                <a16:creationId xmlns:a16="http://schemas.microsoft.com/office/drawing/2014/main" id="{0F2483A2-C016-8968-880A-22E401F38C34}"/>
              </a:ext>
            </a:extLst>
          </p:cNvPr>
          <p:cNvSpPr>
            <a:spLocks noGrp="1"/>
          </p:cNvSpPr>
          <p:nvPr>
            <p:ph idx="1"/>
          </p:nvPr>
        </p:nvSpPr>
        <p:spPr>
          <a:xfrm>
            <a:off x="310718" y="1455938"/>
            <a:ext cx="11691892" cy="5402061"/>
          </a:xfrm>
        </p:spPr>
        <p:txBody>
          <a:bodyPr>
            <a:normAutofit lnSpcReduction="10000"/>
          </a:bodyPr>
          <a:lstStyle/>
          <a:p>
            <a:pPr marL="0" indent="0">
              <a:buNone/>
            </a:pPr>
            <a:r>
              <a:rPr lang="en-US" dirty="0">
                <a:solidFill>
                  <a:schemeClr val="accent4">
                    <a:lumMod val="60000"/>
                    <a:lumOff val="40000"/>
                  </a:schemeClr>
                </a:solidFill>
                <a:latin typeface="Palatino Linotype" panose="02040502050505030304" pitchFamily="18" charset="0"/>
              </a:rPr>
              <a:t>In those days a decree went out from Caesar Augustus that the whole world should be enrolled. This was the first enrollment, when Quirinius was governor of Syria. So all went to be enrolled, each to his own town. And Joseph too went up from Galilee from the town of Nazareth of Judea, to the city of David that is called Bethlehem, because he was of the house and family of David, to be enrolled with Mary, his betrothed, who was with child. While they were there, the time came for her to have her child, and she gave birth to her firstborn son. She wrapped him in swaddling clothes and laid him in a manger, because there was no room for them in the inn. Now there were shepherds in that region living in the fields and keeping the night watch over their flock.</a:t>
            </a:r>
          </a:p>
          <a:p>
            <a:pPr marL="457200" lvl="1" indent="0" algn="r">
              <a:buNone/>
            </a:pPr>
            <a:r>
              <a:rPr lang="en-US" sz="2000" dirty="0">
                <a:solidFill>
                  <a:schemeClr val="accent4">
                    <a:lumMod val="60000"/>
                    <a:lumOff val="40000"/>
                  </a:schemeClr>
                </a:solidFill>
                <a:latin typeface="Palatino Linotype" panose="02040502050505030304" pitchFamily="18" charset="0"/>
              </a:rPr>
              <a:t>(N.B. Isaiah 7:10-15—</a:t>
            </a:r>
            <a:r>
              <a:rPr lang="en-US" sz="2000" i="1" dirty="0">
                <a:solidFill>
                  <a:schemeClr val="accent4">
                    <a:lumMod val="60000"/>
                    <a:lumOff val="40000"/>
                  </a:schemeClr>
                </a:solidFill>
                <a:latin typeface="Palatino Linotype" panose="02040502050505030304" pitchFamily="18" charset="0"/>
              </a:rPr>
              <a:t>The birth of Emmanuel</a:t>
            </a:r>
            <a:r>
              <a:rPr lang="en-US" sz="2000" dirty="0">
                <a:solidFill>
                  <a:schemeClr val="accent4">
                    <a:lumMod val="60000"/>
                    <a:lumOff val="40000"/>
                  </a:schemeClr>
                </a:solidFill>
                <a:latin typeface="Palatino Linotype" panose="02040502050505030304" pitchFamily="18" charset="0"/>
              </a:rPr>
              <a:t>—may also be used)</a:t>
            </a:r>
          </a:p>
          <a:p>
            <a:pPr marL="0" indent="0">
              <a:buNone/>
            </a:pPr>
            <a:r>
              <a:rPr lang="en-US" dirty="0">
                <a:solidFill>
                  <a:schemeClr val="accent4">
                    <a:lumMod val="60000"/>
                    <a:lumOff val="40000"/>
                  </a:schemeClr>
                </a:solidFill>
                <a:latin typeface="Palatino Linotype" panose="02040502050505030304" pitchFamily="18" charset="0"/>
              </a:rPr>
              <a:t>Reader: The Gospel of the Lord.</a:t>
            </a:r>
          </a:p>
          <a:p>
            <a:pPr marL="0" indent="0">
              <a:buNone/>
            </a:pPr>
            <a:r>
              <a:rPr lang="en-US" dirty="0">
                <a:solidFill>
                  <a:schemeClr val="accent4">
                    <a:lumMod val="60000"/>
                    <a:lumOff val="40000"/>
                  </a:schemeClr>
                </a:solidFill>
                <a:latin typeface="Palatino Linotype" panose="02040502050505030304" pitchFamily="18" charset="0"/>
              </a:rPr>
              <a:t>R/. Praise to you, Lord Jesus Christ.</a:t>
            </a:r>
          </a:p>
          <a:p>
            <a:pPr marL="0" indent="0">
              <a:buNone/>
            </a:pPr>
            <a:endParaRPr lang="en-US" dirty="0"/>
          </a:p>
        </p:txBody>
      </p:sp>
      <p:pic>
        <p:nvPicPr>
          <p:cNvPr id="4" name="Picture 3">
            <a:extLst>
              <a:ext uri="{FF2B5EF4-FFF2-40B4-BE49-F238E27FC236}">
                <a16:creationId xmlns:a16="http://schemas.microsoft.com/office/drawing/2014/main" id="{99F39A2F-6A70-E9D9-08DD-E345D731BD63}"/>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53607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E16D-9B75-72BA-B296-84ACA12A53B6}"/>
              </a:ext>
            </a:extLst>
          </p:cNvPr>
          <p:cNvSpPr>
            <a:spLocks noGrp="1"/>
          </p:cNvSpPr>
          <p:nvPr>
            <p:ph type="title"/>
          </p:nvPr>
        </p:nvSpPr>
        <p:spPr>
          <a:xfrm>
            <a:off x="257452" y="18256"/>
            <a:ext cx="11096348" cy="1233496"/>
          </a:xfrm>
        </p:spPr>
        <p:txBody>
          <a:bodyPr>
            <a:normAutofit/>
          </a:bodyPr>
          <a:lstStyle/>
          <a:p>
            <a:r>
              <a:rPr lang="en-US" sz="5400" dirty="0">
                <a:solidFill>
                  <a:schemeClr val="bg1"/>
                </a:solidFill>
                <a:latin typeface="Palatino Linotype" panose="02040502050505030304" pitchFamily="18" charset="0"/>
              </a:rPr>
              <a:t>The leader prays with hands joined:</a:t>
            </a:r>
          </a:p>
        </p:txBody>
      </p:sp>
      <p:sp>
        <p:nvSpPr>
          <p:cNvPr id="3" name="Content Placeholder 2">
            <a:extLst>
              <a:ext uri="{FF2B5EF4-FFF2-40B4-BE49-F238E27FC236}">
                <a16:creationId xmlns:a16="http://schemas.microsoft.com/office/drawing/2014/main" id="{6BE30EF5-BBA9-5954-AE67-8A84129960B6}"/>
              </a:ext>
            </a:extLst>
          </p:cNvPr>
          <p:cNvSpPr>
            <a:spLocks noGrp="1"/>
          </p:cNvSpPr>
          <p:nvPr>
            <p:ph idx="1"/>
          </p:nvPr>
        </p:nvSpPr>
        <p:spPr>
          <a:xfrm>
            <a:off x="257451" y="1376039"/>
            <a:ext cx="11487705" cy="5353234"/>
          </a:xfrm>
        </p:spPr>
        <p:txBody>
          <a:bodyPr>
            <a:normAutofit/>
          </a:bodyPr>
          <a:lstStyle/>
          <a:p>
            <a:pPr marL="0" indent="0">
              <a:buNone/>
            </a:pPr>
            <a:r>
              <a:rPr lang="en-US" sz="3200" dirty="0">
                <a:solidFill>
                  <a:schemeClr val="accent4">
                    <a:lumMod val="60000"/>
                    <a:lumOff val="40000"/>
                  </a:schemeClr>
                </a:solidFill>
                <a:latin typeface="Palatino Linotype" panose="02040502050505030304" pitchFamily="18" charset="0"/>
              </a:rPr>
              <a:t>God of every nation and people, from the very beginning of creation you have made manifest your love: when our need for a Savior was great you sent your Son to be born of the Virgin Mary. To our lives he brings joy and peace, justice, mercy, and love.</a:t>
            </a:r>
          </a:p>
          <a:p>
            <a:pPr marL="0" indent="0">
              <a:buNone/>
            </a:pPr>
            <a:endParaRPr lang="en-US" sz="1200" dirty="0">
              <a:solidFill>
                <a:schemeClr val="accent4">
                  <a:lumMod val="60000"/>
                  <a:lumOff val="40000"/>
                </a:schemeClr>
              </a:solidFill>
              <a:latin typeface="Palatino Linotype" panose="02040502050505030304" pitchFamily="18" charset="0"/>
            </a:endParaRPr>
          </a:p>
          <a:p>
            <a:pPr marL="0" indent="0">
              <a:buNone/>
            </a:pPr>
            <a:r>
              <a:rPr lang="en-US" sz="3200" dirty="0">
                <a:solidFill>
                  <a:schemeClr val="accent4">
                    <a:lumMod val="60000"/>
                    <a:lumOff val="40000"/>
                  </a:schemeClr>
                </a:solidFill>
                <a:latin typeface="Palatino Linotype" panose="02040502050505030304" pitchFamily="18" charset="0"/>
              </a:rPr>
              <a:t>Lord, bless all who look upon this manger; may it remind us of the humble birth of Jesus, and raise our thoughts to him, who is God-with-us and Savior of all, and who lives and reigns forever and ever.</a:t>
            </a:r>
          </a:p>
          <a:p>
            <a:pPr marL="0" indent="0">
              <a:buNone/>
            </a:pPr>
            <a:endParaRPr lang="en-US" sz="1200" dirty="0">
              <a:solidFill>
                <a:schemeClr val="accent4">
                  <a:lumMod val="60000"/>
                  <a:lumOff val="40000"/>
                </a:schemeClr>
              </a:solidFill>
              <a:latin typeface="Palatino Linotype" panose="02040502050505030304" pitchFamily="18" charset="0"/>
            </a:endParaRPr>
          </a:p>
          <a:p>
            <a:pPr marL="0" indent="0">
              <a:buNone/>
            </a:pPr>
            <a:r>
              <a:rPr lang="en-US" sz="3200" dirty="0">
                <a:solidFill>
                  <a:schemeClr val="accent4">
                    <a:lumMod val="60000"/>
                    <a:lumOff val="40000"/>
                  </a:schemeClr>
                </a:solidFill>
                <a:latin typeface="Palatino Linotype" panose="02040502050505030304" pitchFamily="18" charset="0"/>
              </a:rPr>
              <a:t>R/. Amen.</a:t>
            </a:r>
          </a:p>
        </p:txBody>
      </p:sp>
      <p:pic>
        <p:nvPicPr>
          <p:cNvPr id="4" name="Picture 3">
            <a:extLst>
              <a:ext uri="{FF2B5EF4-FFF2-40B4-BE49-F238E27FC236}">
                <a16:creationId xmlns:a16="http://schemas.microsoft.com/office/drawing/2014/main" id="{A7E9850F-FCA2-5A0B-E1E8-1431152C2305}"/>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34768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0D9F3-D560-174D-A635-EAC1922FBED9}"/>
              </a:ext>
            </a:extLst>
          </p:cNvPr>
          <p:cNvSpPr>
            <a:spLocks noGrp="1"/>
          </p:cNvSpPr>
          <p:nvPr>
            <p:ph type="title"/>
          </p:nvPr>
        </p:nvSpPr>
        <p:spPr>
          <a:xfrm>
            <a:off x="838200" y="18256"/>
            <a:ext cx="10515600" cy="1322272"/>
          </a:xfrm>
        </p:spPr>
        <p:txBody>
          <a:bodyPr>
            <a:normAutofit/>
          </a:bodyPr>
          <a:lstStyle/>
          <a:p>
            <a:pPr algn="ctr"/>
            <a:r>
              <a:rPr lang="en-US" sz="5400" dirty="0">
                <a:solidFill>
                  <a:schemeClr val="bg1"/>
                </a:solidFill>
                <a:latin typeface="Palatino Linotype" panose="02040502050505030304" pitchFamily="18" charset="0"/>
              </a:rPr>
              <a:t>Closing Song: Away in a Manger</a:t>
            </a:r>
          </a:p>
        </p:txBody>
      </p:sp>
      <p:sp>
        <p:nvSpPr>
          <p:cNvPr id="3" name="Content Placeholder 2">
            <a:extLst>
              <a:ext uri="{FF2B5EF4-FFF2-40B4-BE49-F238E27FC236}">
                <a16:creationId xmlns:a16="http://schemas.microsoft.com/office/drawing/2014/main" id="{7D47FED1-B4B2-8ECD-9A48-4CE74A7F1D8B}"/>
              </a:ext>
            </a:extLst>
          </p:cNvPr>
          <p:cNvSpPr>
            <a:spLocks noGrp="1"/>
          </p:cNvSpPr>
          <p:nvPr>
            <p:ph idx="1"/>
          </p:nvPr>
        </p:nvSpPr>
        <p:spPr>
          <a:xfrm>
            <a:off x="838200" y="1340528"/>
            <a:ext cx="10515600" cy="5401561"/>
          </a:xfrm>
        </p:spPr>
        <p:txBody>
          <a:bodyPr/>
          <a:lstStyle/>
          <a:p>
            <a:pPr marL="0" indent="0" algn="ctr">
              <a:buNone/>
            </a:pPr>
            <a:r>
              <a:rPr lang="en-US" sz="4000" b="0" i="0" dirty="0">
                <a:solidFill>
                  <a:schemeClr val="bg1"/>
                </a:solidFill>
                <a:effectLst/>
                <a:latin typeface="Palatino Linotype" panose="02040502050505030304" pitchFamily="18" charset="0"/>
              </a:rPr>
              <a:t>Away in a manger</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No crib for a bed,</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The little Lord Jesus</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Laid down His sweet head.</a:t>
            </a:r>
          </a:p>
          <a:p>
            <a:pPr marL="0" indent="0" algn="ctr">
              <a:buNone/>
            </a:pPr>
            <a:endParaRPr lang="en-US" sz="4000" b="0" i="0" dirty="0">
              <a:solidFill>
                <a:schemeClr val="bg1"/>
              </a:solidFill>
              <a:effectLst/>
              <a:latin typeface="Palatino Linotype" panose="02040502050505030304" pitchFamily="18" charset="0"/>
            </a:endParaRPr>
          </a:p>
          <a:p>
            <a:pPr marL="0" indent="0" algn="ctr">
              <a:buNone/>
            </a:pPr>
            <a:r>
              <a:rPr lang="en-US" sz="4000" b="0" i="0" dirty="0">
                <a:solidFill>
                  <a:schemeClr val="bg1"/>
                </a:solidFill>
                <a:effectLst/>
                <a:latin typeface="Palatino Linotype" panose="02040502050505030304" pitchFamily="18" charset="0"/>
              </a:rPr>
              <a:t>The stars in the bright sky</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Looked down where He lay,</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The little Lord Jesus</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Asleep on the hay.</a:t>
            </a:r>
          </a:p>
          <a:p>
            <a:pPr marL="0" indent="0">
              <a:buNone/>
            </a:pPr>
            <a:endParaRPr lang="en-US" dirty="0"/>
          </a:p>
        </p:txBody>
      </p:sp>
      <p:pic>
        <p:nvPicPr>
          <p:cNvPr id="4" name="Picture 3">
            <a:extLst>
              <a:ext uri="{FF2B5EF4-FFF2-40B4-BE49-F238E27FC236}">
                <a16:creationId xmlns:a16="http://schemas.microsoft.com/office/drawing/2014/main" id="{32246B89-2BEF-04CE-57B9-E4FC57CECA4B}"/>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59800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337E89-701D-A497-7DAC-EFB86C418BBB}"/>
              </a:ext>
            </a:extLst>
          </p:cNvPr>
          <p:cNvSpPr>
            <a:spLocks noGrp="1"/>
          </p:cNvSpPr>
          <p:nvPr>
            <p:ph idx="1"/>
          </p:nvPr>
        </p:nvSpPr>
        <p:spPr>
          <a:xfrm>
            <a:off x="838200" y="685800"/>
            <a:ext cx="10515600" cy="5486399"/>
          </a:xfrm>
        </p:spPr>
        <p:txBody>
          <a:bodyPr>
            <a:normAutofit/>
          </a:bodyPr>
          <a:lstStyle/>
          <a:p>
            <a:pPr marL="0" indent="0" algn="ctr">
              <a:buNone/>
            </a:pPr>
            <a:r>
              <a:rPr lang="en-US" sz="4000" b="0" i="0" dirty="0">
                <a:solidFill>
                  <a:schemeClr val="bg1"/>
                </a:solidFill>
                <a:effectLst/>
                <a:latin typeface="Palatino Linotype" panose="02040502050505030304" pitchFamily="18" charset="0"/>
              </a:rPr>
              <a:t>The cattle are lowing</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The Baby awakes,</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But little Lord Jesus</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No crying He makes.</a:t>
            </a:r>
          </a:p>
          <a:p>
            <a:pPr marL="0" indent="0" algn="ctr">
              <a:buNone/>
            </a:pPr>
            <a:endParaRPr lang="en-US" sz="4000" b="0" i="0" dirty="0">
              <a:solidFill>
                <a:schemeClr val="bg1"/>
              </a:solidFill>
              <a:effectLst/>
              <a:latin typeface="Palatino Linotype" panose="02040502050505030304" pitchFamily="18" charset="0"/>
            </a:endParaRPr>
          </a:p>
          <a:p>
            <a:pPr marL="0" indent="0" algn="ctr">
              <a:buNone/>
            </a:pPr>
            <a:r>
              <a:rPr lang="en-US" sz="4000" b="0" i="0" dirty="0">
                <a:solidFill>
                  <a:schemeClr val="bg1"/>
                </a:solidFill>
                <a:effectLst/>
                <a:latin typeface="Palatino Linotype" panose="02040502050505030304" pitchFamily="18" charset="0"/>
              </a:rPr>
              <a:t>I love You, Lord Jesus</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Look down from the sky,</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And stay by my side</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Until morning is nigh.</a:t>
            </a:r>
          </a:p>
          <a:p>
            <a:pPr marL="0" indent="0">
              <a:buNone/>
            </a:pPr>
            <a:endParaRPr lang="en-US" dirty="0"/>
          </a:p>
        </p:txBody>
      </p:sp>
      <p:pic>
        <p:nvPicPr>
          <p:cNvPr id="4" name="Picture 3">
            <a:extLst>
              <a:ext uri="{FF2B5EF4-FFF2-40B4-BE49-F238E27FC236}">
                <a16:creationId xmlns:a16="http://schemas.microsoft.com/office/drawing/2014/main" id="{3FBE7CB2-3AD2-87D5-6510-C7A9C1DC4BA3}"/>
              </a:ext>
            </a:extLst>
          </p:cNvPr>
          <p:cNvPicPr>
            <a:picLocks noChangeAspect="1"/>
          </p:cNvPicPr>
          <p:nvPr/>
        </p:nvPicPr>
        <p:blipFill>
          <a:blip r:embed="rId2"/>
          <a:stretch>
            <a:fillRect/>
          </a:stretch>
        </p:blipFill>
        <p:spPr>
          <a:xfrm>
            <a:off x="11326427" y="5992427"/>
            <a:ext cx="865573" cy="865573"/>
          </a:xfrm>
          <a:prstGeom prst="rect">
            <a:avLst/>
          </a:prstGeom>
        </p:spPr>
      </p:pic>
    </p:spTree>
    <p:extLst>
      <p:ext uri="{BB962C8B-B14F-4D97-AF65-F5344CB8AC3E}">
        <p14:creationId xmlns:p14="http://schemas.microsoft.com/office/powerpoint/2010/main" val="36444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311024-A308-7599-16D2-C44DA4FE32BE}"/>
              </a:ext>
            </a:extLst>
          </p:cNvPr>
          <p:cNvSpPr>
            <a:spLocks noGrp="1"/>
          </p:cNvSpPr>
          <p:nvPr>
            <p:ph idx="1"/>
          </p:nvPr>
        </p:nvSpPr>
        <p:spPr>
          <a:xfrm>
            <a:off x="838200" y="726697"/>
            <a:ext cx="10515600" cy="5404606"/>
          </a:xfrm>
        </p:spPr>
        <p:txBody>
          <a:bodyPr>
            <a:normAutofit/>
          </a:bodyPr>
          <a:lstStyle/>
          <a:p>
            <a:pPr marL="0" indent="0" algn="ctr">
              <a:buNone/>
            </a:pPr>
            <a:r>
              <a:rPr lang="en-US" sz="4000" b="0" i="0" dirty="0">
                <a:solidFill>
                  <a:schemeClr val="bg1"/>
                </a:solidFill>
                <a:effectLst/>
                <a:latin typeface="Palatino Linotype" panose="02040502050505030304" pitchFamily="18" charset="0"/>
              </a:rPr>
              <a:t>Be near me, Lord Jesus</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I ask You to stay,</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Close by me forever</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And love me I pray.</a:t>
            </a:r>
          </a:p>
          <a:p>
            <a:pPr marL="0" indent="0" algn="ctr">
              <a:buNone/>
            </a:pPr>
            <a:endParaRPr lang="en-US" sz="4000" b="0" i="0" dirty="0">
              <a:solidFill>
                <a:schemeClr val="bg1"/>
              </a:solidFill>
              <a:effectLst/>
              <a:latin typeface="Palatino Linotype" panose="02040502050505030304" pitchFamily="18" charset="0"/>
            </a:endParaRPr>
          </a:p>
          <a:p>
            <a:pPr marL="0" indent="0" algn="ctr">
              <a:buNone/>
            </a:pPr>
            <a:r>
              <a:rPr lang="en-US" sz="4000" b="0" i="0" dirty="0">
                <a:solidFill>
                  <a:schemeClr val="bg1"/>
                </a:solidFill>
                <a:effectLst/>
                <a:latin typeface="Palatino Linotype" panose="02040502050505030304" pitchFamily="18" charset="0"/>
              </a:rPr>
              <a:t>Bless all the dear children</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In Your tender care,</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And fit us for heaven</a:t>
            </a:r>
            <a:br>
              <a:rPr lang="en-US" sz="4000" b="0" i="0" dirty="0">
                <a:solidFill>
                  <a:schemeClr val="bg1"/>
                </a:solidFill>
                <a:effectLst/>
                <a:latin typeface="Palatino Linotype" panose="02040502050505030304" pitchFamily="18" charset="0"/>
              </a:rPr>
            </a:br>
            <a:r>
              <a:rPr lang="en-US" sz="4000" b="0" i="0" dirty="0">
                <a:solidFill>
                  <a:schemeClr val="bg1"/>
                </a:solidFill>
                <a:effectLst/>
                <a:latin typeface="Palatino Linotype" panose="02040502050505030304" pitchFamily="18" charset="0"/>
              </a:rPr>
              <a:t>To live with You there.</a:t>
            </a:r>
          </a:p>
        </p:txBody>
      </p:sp>
    </p:spTree>
    <p:extLst>
      <p:ext uri="{BB962C8B-B14F-4D97-AF65-F5344CB8AC3E}">
        <p14:creationId xmlns:p14="http://schemas.microsoft.com/office/powerpoint/2010/main" val="3008540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509</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Palatino Linotype</vt:lpstr>
      <vt:lpstr>Office Theme</vt:lpstr>
      <vt:lpstr>PowerPoint Presentation</vt:lpstr>
      <vt:lpstr>When all have gathered, all make the sign of the cross as the leader says:</vt:lpstr>
      <vt:lpstr>Listen to the Words of the holy Gospel according to Luke (2:1-8):</vt:lpstr>
      <vt:lpstr>The leader prays with hands joined:</vt:lpstr>
      <vt:lpstr>Closing Song: Away in a Manger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Crescio</dc:creator>
  <cp:lastModifiedBy>Anthony Crescio</cp:lastModifiedBy>
  <cp:revision>20</cp:revision>
  <dcterms:created xsi:type="dcterms:W3CDTF">2022-12-10T20:31:55Z</dcterms:created>
  <dcterms:modified xsi:type="dcterms:W3CDTF">2022-12-10T21:18:20Z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