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7"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7A9F"/>
    <a:srgbClr val="A96267"/>
    <a:srgbClr val="E4C1AB"/>
    <a:srgbClr val="FDF4E2"/>
    <a:srgbClr val="ECDCD4"/>
    <a:srgbClr val="FEEF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DB7BE-58B8-428E-84E1-493B212654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54D978-0C34-4D93-8CBA-32EC2513C3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253F7CF-E795-4563-9E8E-FFBEE5FDD265}"/>
              </a:ext>
            </a:extLst>
          </p:cNvPr>
          <p:cNvSpPr>
            <a:spLocks noGrp="1"/>
          </p:cNvSpPr>
          <p:nvPr>
            <p:ph type="dt" sz="half" idx="10"/>
          </p:nvPr>
        </p:nvSpPr>
        <p:spPr/>
        <p:txBody>
          <a:bodyPr/>
          <a:lstStyle/>
          <a:p>
            <a:fld id="{C32152C2-C7C5-4129-97C8-54DD1D482359}" type="datetimeFigureOut">
              <a:rPr lang="en-US" smtClean="0"/>
              <a:t>4/23/2022</a:t>
            </a:fld>
            <a:endParaRPr lang="en-US"/>
          </a:p>
        </p:txBody>
      </p:sp>
      <p:sp>
        <p:nvSpPr>
          <p:cNvPr id="5" name="Footer Placeholder 4">
            <a:extLst>
              <a:ext uri="{FF2B5EF4-FFF2-40B4-BE49-F238E27FC236}">
                <a16:creationId xmlns:a16="http://schemas.microsoft.com/office/drawing/2014/main" id="{35E931C0-F9DC-4E32-86A0-0CE3C87B8E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C5FD23-75E3-4507-9751-AB2E8D2DDF0A}"/>
              </a:ext>
            </a:extLst>
          </p:cNvPr>
          <p:cNvSpPr>
            <a:spLocks noGrp="1"/>
          </p:cNvSpPr>
          <p:nvPr>
            <p:ph type="sldNum" sz="quarter" idx="12"/>
          </p:nvPr>
        </p:nvSpPr>
        <p:spPr/>
        <p:txBody>
          <a:bodyPr/>
          <a:lstStyle/>
          <a:p>
            <a:fld id="{84CAC58D-0C6E-4F88-B1B8-9EDC813CA2E3}" type="slidenum">
              <a:rPr lang="en-US" smtClean="0"/>
              <a:t>‹#›</a:t>
            </a:fld>
            <a:endParaRPr lang="en-US"/>
          </a:p>
        </p:txBody>
      </p:sp>
    </p:spTree>
    <p:extLst>
      <p:ext uri="{BB962C8B-B14F-4D97-AF65-F5344CB8AC3E}">
        <p14:creationId xmlns:p14="http://schemas.microsoft.com/office/powerpoint/2010/main" val="2601952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41072-94B1-44A1-ABCC-BEAE1E95E9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2004CA-E6A1-4DB4-92C4-64170662B0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9531C7-DF8F-4BA2-8271-DF94BB769866}"/>
              </a:ext>
            </a:extLst>
          </p:cNvPr>
          <p:cNvSpPr>
            <a:spLocks noGrp="1"/>
          </p:cNvSpPr>
          <p:nvPr>
            <p:ph type="dt" sz="half" idx="10"/>
          </p:nvPr>
        </p:nvSpPr>
        <p:spPr/>
        <p:txBody>
          <a:bodyPr/>
          <a:lstStyle/>
          <a:p>
            <a:fld id="{C32152C2-C7C5-4129-97C8-54DD1D482359}" type="datetimeFigureOut">
              <a:rPr lang="en-US" smtClean="0"/>
              <a:t>4/23/2022</a:t>
            </a:fld>
            <a:endParaRPr lang="en-US"/>
          </a:p>
        </p:txBody>
      </p:sp>
      <p:sp>
        <p:nvSpPr>
          <p:cNvPr id="5" name="Footer Placeholder 4">
            <a:extLst>
              <a:ext uri="{FF2B5EF4-FFF2-40B4-BE49-F238E27FC236}">
                <a16:creationId xmlns:a16="http://schemas.microsoft.com/office/drawing/2014/main" id="{74C429B8-B57E-468F-AA9A-7F439F3B83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22EB89-6466-482B-871D-DDE5041CA056}"/>
              </a:ext>
            </a:extLst>
          </p:cNvPr>
          <p:cNvSpPr>
            <a:spLocks noGrp="1"/>
          </p:cNvSpPr>
          <p:nvPr>
            <p:ph type="sldNum" sz="quarter" idx="12"/>
          </p:nvPr>
        </p:nvSpPr>
        <p:spPr/>
        <p:txBody>
          <a:bodyPr/>
          <a:lstStyle/>
          <a:p>
            <a:fld id="{84CAC58D-0C6E-4F88-B1B8-9EDC813CA2E3}" type="slidenum">
              <a:rPr lang="en-US" smtClean="0"/>
              <a:t>‹#›</a:t>
            </a:fld>
            <a:endParaRPr lang="en-US"/>
          </a:p>
        </p:txBody>
      </p:sp>
    </p:spTree>
    <p:extLst>
      <p:ext uri="{BB962C8B-B14F-4D97-AF65-F5344CB8AC3E}">
        <p14:creationId xmlns:p14="http://schemas.microsoft.com/office/powerpoint/2010/main" val="674532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010D50-97D1-4381-A877-F1DFEBFE8D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119F58-153D-453B-A381-862ED517F5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4E2546-38E9-4F23-9241-8190B9EADBFD}"/>
              </a:ext>
            </a:extLst>
          </p:cNvPr>
          <p:cNvSpPr>
            <a:spLocks noGrp="1"/>
          </p:cNvSpPr>
          <p:nvPr>
            <p:ph type="dt" sz="half" idx="10"/>
          </p:nvPr>
        </p:nvSpPr>
        <p:spPr/>
        <p:txBody>
          <a:bodyPr/>
          <a:lstStyle/>
          <a:p>
            <a:fld id="{C32152C2-C7C5-4129-97C8-54DD1D482359}" type="datetimeFigureOut">
              <a:rPr lang="en-US" smtClean="0"/>
              <a:t>4/23/2022</a:t>
            </a:fld>
            <a:endParaRPr lang="en-US"/>
          </a:p>
        </p:txBody>
      </p:sp>
      <p:sp>
        <p:nvSpPr>
          <p:cNvPr id="5" name="Footer Placeholder 4">
            <a:extLst>
              <a:ext uri="{FF2B5EF4-FFF2-40B4-BE49-F238E27FC236}">
                <a16:creationId xmlns:a16="http://schemas.microsoft.com/office/drawing/2014/main" id="{DDB8FFF3-D572-4E4B-B0EB-FBBADD1138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4D15F4-E8CB-4920-9082-A79601270A95}"/>
              </a:ext>
            </a:extLst>
          </p:cNvPr>
          <p:cNvSpPr>
            <a:spLocks noGrp="1"/>
          </p:cNvSpPr>
          <p:nvPr>
            <p:ph type="sldNum" sz="quarter" idx="12"/>
          </p:nvPr>
        </p:nvSpPr>
        <p:spPr/>
        <p:txBody>
          <a:bodyPr/>
          <a:lstStyle/>
          <a:p>
            <a:fld id="{84CAC58D-0C6E-4F88-B1B8-9EDC813CA2E3}" type="slidenum">
              <a:rPr lang="en-US" smtClean="0"/>
              <a:t>‹#›</a:t>
            </a:fld>
            <a:endParaRPr lang="en-US"/>
          </a:p>
        </p:txBody>
      </p:sp>
    </p:spTree>
    <p:extLst>
      <p:ext uri="{BB962C8B-B14F-4D97-AF65-F5344CB8AC3E}">
        <p14:creationId xmlns:p14="http://schemas.microsoft.com/office/powerpoint/2010/main" val="3430516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EBB45-C0CF-404E-9CB5-5C8C414313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BBB4D0-9D8C-406E-AEA7-3541A63C99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285F50-7D25-4263-91F6-82E836118EB1}"/>
              </a:ext>
            </a:extLst>
          </p:cNvPr>
          <p:cNvSpPr>
            <a:spLocks noGrp="1"/>
          </p:cNvSpPr>
          <p:nvPr>
            <p:ph type="dt" sz="half" idx="10"/>
          </p:nvPr>
        </p:nvSpPr>
        <p:spPr/>
        <p:txBody>
          <a:bodyPr/>
          <a:lstStyle/>
          <a:p>
            <a:fld id="{C32152C2-C7C5-4129-97C8-54DD1D482359}" type="datetimeFigureOut">
              <a:rPr lang="en-US" smtClean="0"/>
              <a:t>4/23/2022</a:t>
            </a:fld>
            <a:endParaRPr lang="en-US"/>
          </a:p>
        </p:txBody>
      </p:sp>
      <p:sp>
        <p:nvSpPr>
          <p:cNvPr id="5" name="Footer Placeholder 4">
            <a:extLst>
              <a:ext uri="{FF2B5EF4-FFF2-40B4-BE49-F238E27FC236}">
                <a16:creationId xmlns:a16="http://schemas.microsoft.com/office/drawing/2014/main" id="{B8B70D81-C033-48E1-B5BE-1185D40B0F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02DC2-0101-4EFA-BCFD-CD2921356F98}"/>
              </a:ext>
            </a:extLst>
          </p:cNvPr>
          <p:cNvSpPr>
            <a:spLocks noGrp="1"/>
          </p:cNvSpPr>
          <p:nvPr>
            <p:ph type="sldNum" sz="quarter" idx="12"/>
          </p:nvPr>
        </p:nvSpPr>
        <p:spPr/>
        <p:txBody>
          <a:bodyPr/>
          <a:lstStyle/>
          <a:p>
            <a:fld id="{84CAC58D-0C6E-4F88-B1B8-9EDC813CA2E3}" type="slidenum">
              <a:rPr lang="en-US" smtClean="0"/>
              <a:t>‹#›</a:t>
            </a:fld>
            <a:endParaRPr lang="en-US"/>
          </a:p>
        </p:txBody>
      </p:sp>
    </p:spTree>
    <p:extLst>
      <p:ext uri="{BB962C8B-B14F-4D97-AF65-F5344CB8AC3E}">
        <p14:creationId xmlns:p14="http://schemas.microsoft.com/office/powerpoint/2010/main" val="139184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E969F-86EB-4566-AAA7-5FB91477CF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C649CB-96FA-42C6-A279-667FF13E10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21F40D-8C66-4655-BC48-C3F3AA38877C}"/>
              </a:ext>
            </a:extLst>
          </p:cNvPr>
          <p:cNvSpPr>
            <a:spLocks noGrp="1"/>
          </p:cNvSpPr>
          <p:nvPr>
            <p:ph type="dt" sz="half" idx="10"/>
          </p:nvPr>
        </p:nvSpPr>
        <p:spPr/>
        <p:txBody>
          <a:bodyPr/>
          <a:lstStyle/>
          <a:p>
            <a:fld id="{C32152C2-C7C5-4129-97C8-54DD1D482359}" type="datetimeFigureOut">
              <a:rPr lang="en-US" smtClean="0"/>
              <a:t>4/23/2022</a:t>
            </a:fld>
            <a:endParaRPr lang="en-US"/>
          </a:p>
        </p:txBody>
      </p:sp>
      <p:sp>
        <p:nvSpPr>
          <p:cNvPr id="5" name="Footer Placeholder 4">
            <a:extLst>
              <a:ext uri="{FF2B5EF4-FFF2-40B4-BE49-F238E27FC236}">
                <a16:creationId xmlns:a16="http://schemas.microsoft.com/office/drawing/2014/main" id="{8A3DE6EA-AD29-4D58-AED6-3A700DE5DD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781B14-C8A7-4014-803A-D3E9DF58695E}"/>
              </a:ext>
            </a:extLst>
          </p:cNvPr>
          <p:cNvSpPr>
            <a:spLocks noGrp="1"/>
          </p:cNvSpPr>
          <p:nvPr>
            <p:ph type="sldNum" sz="quarter" idx="12"/>
          </p:nvPr>
        </p:nvSpPr>
        <p:spPr/>
        <p:txBody>
          <a:bodyPr/>
          <a:lstStyle/>
          <a:p>
            <a:fld id="{84CAC58D-0C6E-4F88-B1B8-9EDC813CA2E3}" type="slidenum">
              <a:rPr lang="en-US" smtClean="0"/>
              <a:t>‹#›</a:t>
            </a:fld>
            <a:endParaRPr lang="en-US"/>
          </a:p>
        </p:txBody>
      </p:sp>
    </p:spTree>
    <p:extLst>
      <p:ext uri="{BB962C8B-B14F-4D97-AF65-F5344CB8AC3E}">
        <p14:creationId xmlns:p14="http://schemas.microsoft.com/office/powerpoint/2010/main" val="2692815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AEFD3-CE08-4A58-B348-2F6E4E6525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F9516D-844D-4C56-AA3E-A81E046C18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E21439-3282-4BB3-920C-B04F99C617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834635-8062-40EC-9C7F-E01C5889FE5A}"/>
              </a:ext>
            </a:extLst>
          </p:cNvPr>
          <p:cNvSpPr>
            <a:spLocks noGrp="1"/>
          </p:cNvSpPr>
          <p:nvPr>
            <p:ph type="dt" sz="half" idx="10"/>
          </p:nvPr>
        </p:nvSpPr>
        <p:spPr/>
        <p:txBody>
          <a:bodyPr/>
          <a:lstStyle/>
          <a:p>
            <a:fld id="{C32152C2-C7C5-4129-97C8-54DD1D482359}" type="datetimeFigureOut">
              <a:rPr lang="en-US" smtClean="0"/>
              <a:t>4/23/2022</a:t>
            </a:fld>
            <a:endParaRPr lang="en-US"/>
          </a:p>
        </p:txBody>
      </p:sp>
      <p:sp>
        <p:nvSpPr>
          <p:cNvPr id="6" name="Footer Placeholder 5">
            <a:extLst>
              <a:ext uri="{FF2B5EF4-FFF2-40B4-BE49-F238E27FC236}">
                <a16:creationId xmlns:a16="http://schemas.microsoft.com/office/drawing/2014/main" id="{E61944FA-B22D-43C6-AE07-A55F27B1F0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803900-495B-41F8-ACBD-51A95564FAE4}"/>
              </a:ext>
            </a:extLst>
          </p:cNvPr>
          <p:cNvSpPr>
            <a:spLocks noGrp="1"/>
          </p:cNvSpPr>
          <p:nvPr>
            <p:ph type="sldNum" sz="quarter" idx="12"/>
          </p:nvPr>
        </p:nvSpPr>
        <p:spPr/>
        <p:txBody>
          <a:bodyPr/>
          <a:lstStyle/>
          <a:p>
            <a:fld id="{84CAC58D-0C6E-4F88-B1B8-9EDC813CA2E3}" type="slidenum">
              <a:rPr lang="en-US" smtClean="0"/>
              <a:t>‹#›</a:t>
            </a:fld>
            <a:endParaRPr lang="en-US"/>
          </a:p>
        </p:txBody>
      </p:sp>
    </p:spTree>
    <p:extLst>
      <p:ext uri="{BB962C8B-B14F-4D97-AF65-F5344CB8AC3E}">
        <p14:creationId xmlns:p14="http://schemas.microsoft.com/office/powerpoint/2010/main" val="4042215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E4AE5-894F-4669-9DEE-9880378CF4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F61E5C-6425-49FE-A0B6-441C5F287D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6A7964-EA0B-4183-A8B2-49D398CACB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816FBD-9F49-4EFB-B898-96A51650EE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E9EFD5-DA89-422E-AAB2-A50C69EAE5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F1BDD1-219B-44B2-981B-5139FE866BEA}"/>
              </a:ext>
            </a:extLst>
          </p:cNvPr>
          <p:cNvSpPr>
            <a:spLocks noGrp="1"/>
          </p:cNvSpPr>
          <p:nvPr>
            <p:ph type="dt" sz="half" idx="10"/>
          </p:nvPr>
        </p:nvSpPr>
        <p:spPr/>
        <p:txBody>
          <a:bodyPr/>
          <a:lstStyle/>
          <a:p>
            <a:fld id="{C32152C2-C7C5-4129-97C8-54DD1D482359}" type="datetimeFigureOut">
              <a:rPr lang="en-US" smtClean="0"/>
              <a:t>4/23/2022</a:t>
            </a:fld>
            <a:endParaRPr lang="en-US"/>
          </a:p>
        </p:txBody>
      </p:sp>
      <p:sp>
        <p:nvSpPr>
          <p:cNvPr id="8" name="Footer Placeholder 7">
            <a:extLst>
              <a:ext uri="{FF2B5EF4-FFF2-40B4-BE49-F238E27FC236}">
                <a16:creationId xmlns:a16="http://schemas.microsoft.com/office/drawing/2014/main" id="{3D081DB1-64AE-4CA2-B5F0-9CED45D637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9E8763-9D11-4D99-8B3C-EEC5397198CC}"/>
              </a:ext>
            </a:extLst>
          </p:cNvPr>
          <p:cNvSpPr>
            <a:spLocks noGrp="1"/>
          </p:cNvSpPr>
          <p:nvPr>
            <p:ph type="sldNum" sz="quarter" idx="12"/>
          </p:nvPr>
        </p:nvSpPr>
        <p:spPr/>
        <p:txBody>
          <a:bodyPr/>
          <a:lstStyle/>
          <a:p>
            <a:fld id="{84CAC58D-0C6E-4F88-B1B8-9EDC813CA2E3}" type="slidenum">
              <a:rPr lang="en-US" smtClean="0"/>
              <a:t>‹#›</a:t>
            </a:fld>
            <a:endParaRPr lang="en-US"/>
          </a:p>
        </p:txBody>
      </p:sp>
    </p:spTree>
    <p:extLst>
      <p:ext uri="{BB962C8B-B14F-4D97-AF65-F5344CB8AC3E}">
        <p14:creationId xmlns:p14="http://schemas.microsoft.com/office/powerpoint/2010/main" val="1992907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2EFC8-5362-4B12-9414-EEA3068950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544546-F970-4E35-8A52-C5F9F382F2B6}"/>
              </a:ext>
            </a:extLst>
          </p:cNvPr>
          <p:cNvSpPr>
            <a:spLocks noGrp="1"/>
          </p:cNvSpPr>
          <p:nvPr>
            <p:ph type="dt" sz="half" idx="10"/>
          </p:nvPr>
        </p:nvSpPr>
        <p:spPr/>
        <p:txBody>
          <a:bodyPr/>
          <a:lstStyle/>
          <a:p>
            <a:fld id="{C32152C2-C7C5-4129-97C8-54DD1D482359}" type="datetimeFigureOut">
              <a:rPr lang="en-US" smtClean="0"/>
              <a:t>4/23/2022</a:t>
            </a:fld>
            <a:endParaRPr lang="en-US"/>
          </a:p>
        </p:txBody>
      </p:sp>
      <p:sp>
        <p:nvSpPr>
          <p:cNvPr id="4" name="Footer Placeholder 3">
            <a:extLst>
              <a:ext uri="{FF2B5EF4-FFF2-40B4-BE49-F238E27FC236}">
                <a16:creationId xmlns:a16="http://schemas.microsoft.com/office/drawing/2014/main" id="{4A5BE8D3-1117-4800-A85E-B033D940B5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3DEB0E-B1B1-477B-86D0-F283D9E7FA09}"/>
              </a:ext>
            </a:extLst>
          </p:cNvPr>
          <p:cNvSpPr>
            <a:spLocks noGrp="1"/>
          </p:cNvSpPr>
          <p:nvPr>
            <p:ph type="sldNum" sz="quarter" idx="12"/>
          </p:nvPr>
        </p:nvSpPr>
        <p:spPr/>
        <p:txBody>
          <a:bodyPr/>
          <a:lstStyle/>
          <a:p>
            <a:fld id="{84CAC58D-0C6E-4F88-B1B8-9EDC813CA2E3}" type="slidenum">
              <a:rPr lang="en-US" smtClean="0"/>
              <a:t>‹#›</a:t>
            </a:fld>
            <a:endParaRPr lang="en-US"/>
          </a:p>
        </p:txBody>
      </p:sp>
    </p:spTree>
    <p:extLst>
      <p:ext uri="{BB962C8B-B14F-4D97-AF65-F5344CB8AC3E}">
        <p14:creationId xmlns:p14="http://schemas.microsoft.com/office/powerpoint/2010/main" val="99466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4E8478-907E-4AB4-9EE9-048F960FE441}"/>
              </a:ext>
            </a:extLst>
          </p:cNvPr>
          <p:cNvSpPr>
            <a:spLocks noGrp="1"/>
          </p:cNvSpPr>
          <p:nvPr>
            <p:ph type="dt" sz="half" idx="10"/>
          </p:nvPr>
        </p:nvSpPr>
        <p:spPr/>
        <p:txBody>
          <a:bodyPr/>
          <a:lstStyle/>
          <a:p>
            <a:fld id="{C32152C2-C7C5-4129-97C8-54DD1D482359}" type="datetimeFigureOut">
              <a:rPr lang="en-US" smtClean="0"/>
              <a:t>4/23/2022</a:t>
            </a:fld>
            <a:endParaRPr lang="en-US"/>
          </a:p>
        </p:txBody>
      </p:sp>
      <p:sp>
        <p:nvSpPr>
          <p:cNvPr id="3" name="Footer Placeholder 2">
            <a:extLst>
              <a:ext uri="{FF2B5EF4-FFF2-40B4-BE49-F238E27FC236}">
                <a16:creationId xmlns:a16="http://schemas.microsoft.com/office/drawing/2014/main" id="{D26941BA-1093-4CF4-958B-07218622F7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D966EA-2FB1-4692-85DC-B725D12FF51C}"/>
              </a:ext>
            </a:extLst>
          </p:cNvPr>
          <p:cNvSpPr>
            <a:spLocks noGrp="1"/>
          </p:cNvSpPr>
          <p:nvPr>
            <p:ph type="sldNum" sz="quarter" idx="12"/>
          </p:nvPr>
        </p:nvSpPr>
        <p:spPr/>
        <p:txBody>
          <a:bodyPr/>
          <a:lstStyle/>
          <a:p>
            <a:fld id="{84CAC58D-0C6E-4F88-B1B8-9EDC813CA2E3}" type="slidenum">
              <a:rPr lang="en-US" smtClean="0"/>
              <a:t>‹#›</a:t>
            </a:fld>
            <a:endParaRPr lang="en-US"/>
          </a:p>
        </p:txBody>
      </p:sp>
    </p:spTree>
    <p:extLst>
      <p:ext uri="{BB962C8B-B14F-4D97-AF65-F5344CB8AC3E}">
        <p14:creationId xmlns:p14="http://schemas.microsoft.com/office/powerpoint/2010/main" val="92141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7E4BF-B779-428A-AA2D-D70A48F821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E3BB6E-7DD2-4698-A781-C2E0425889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118076-6C61-49DE-85D4-D6ABCB942C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1D0416-3642-4711-B1D3-2ED2F233B5AE}"/>
              </a:ext>
            </a:extLst>
          </p:cNvPr>
          <p:cNvSpPr>
            <a:spLocks noGrp="1"/>
          </p:cNvSpPr>
          <p:nvPr>
            <p:ph type="dt" sz="half" idx="10"/>
          </p:nvPr>
        </p:nvSpPr>
        <p:spPr/>
        <p:txBody>
          <a:bodyPr/>
          <a:lstStyle/>
          <a:p>
            <a:fld id="{C32152C2-C7C5-4129-97C8-54DD1D482359}" type="datetimeFigureOut">
              <a:rPr lang="en-US" smtClean="0"/>
              <a:t>4/23/2022</a:t>
            </a:fld>
            <a:endParaRPr lang="en-US"/>
          </a:p>
        </p:txBody>
      </p:sp>
      <p:sp>
        <p:nvSpPr>
          <p:cNvPr id="6" name="Footer Placeholder 5">
            <a:extLst>
              <a:ext uri="{FF2B5EF4-FFF2-40B4-BE49-F238E27FC236}">
                <a16:creationId xmlns:a16="http://schemas.microsoft.com/office/drawing/2014/main" id="{D06A462C-6808-4434-9C6D-D52D15798C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2BC7D7-027D-41FD-9D1E-4910997C88C4}"/>
              </a:ext>
            </a:extLst>
          </p:cNvPr>
          <p:cNvSpPr>
            <a:spLocks noGrp="1"/>
          </p:cNvSpPr>
          <p:nvPr>
            <p:ph type="sldNum" sz="quarter" idx="12"/>
          </p:nvPr>
        </p:nvSpPr>
        <p:spPr/>
        <p:txBody>
          <a:bodyPr/>
          <a:lstStyle/>
          <a:p>
            <a:fld id="{84CAC58D-0C6E-4F88-B1B8-9EDC813CA2E3}" type="slidenum">
              <a:rPr lang="en-US" smtClean="0"/>
              <a:t>‹#›</a:t>
            </a:fld>
            <a:endParaRPr lang="en-US"/>
          </a:p>
        </p:txBody>
      </p:sp>
    </p:spTree>
    <p:extLst>
      <p:ext uri="{BB962C8B-B14F-4D97-AF65-F5344CB8AC3E}">
        <p14:creationId xmlns:p14="http://schemas.microsoft.com/office/powerpoint/2010/main" val="1103417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21547-5778-4163-8807-5F367B95FF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8338FAF-58F5-4E69-A079-B20341F169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AC749D-DD2E-44D1-BEDD-55854C3910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E393C3-0E21-4300-813A-0BE792E16DC4}"/>
              </a:ext>
            </a:extLst>
          </p:cNvPr>
          <p:cNvSpPr>
            <a:spLocks noGrp="1"/>
          </p:cNvSpPr>
          <p:nvPr>
            <p:ph type="dt" sz="half" idx="10"/>
          </p:nvPr>
        </p:nvSpPr>
        <p:spPr/>
        <p:txBody>
          <a:bodyPr/>
          <a:lstStyle/>
          <a:p>
            <a:fld id="{C32152C2-C7C5-4129-97C8-54DD1D482359}" type="datetimeFigureOut">
              <a:rPr lang="en-US" smtClean="0"/>
              <a:t>4/23/2022</a:t>
            </a:fld>
            <a:endParaRPr lang="en-US"/>
          </a:p>
        </p:txBody>
      </p:sp>
      <p:sp>
        <p:nvSpPr>
          <p:cNvPr id="6" name="Footer Placeholder 5">
            <a:extLst>
              <a:ext uri="{FF2B5EF4-FFF2-40B4-BE49-F238E27FC236}">
                <a16:creationId xmlns:a16="http://schemas.microsoft.com/office/drawing/2014/main" id="{3AA1E151-2FE3-4CF9-877E-7C113CCCAD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788342-CCEF-4316-AF05-D60D2D2BE888}"/>
              </a:ext>
            </a:extLst>
          </p:cNvPr>
          <p:cNvSpPr>
            <a:spLocks noGrp="1"/>
          </p:cNvSpPr>
          <p:nvPr>
            <p:ph type="sldNum" sz="quarter" idx="12"/>
          </p:nvPr>
        </p:nvSpPr>
        <p:spPr/>
        <p:txBody>
          <a:bodyPr/>
          <a:lstStyle/>
          <a:p>
            <a:fld id="{84CAC58D-0C6E-4F88-B1B8-9EDC813CA2E3}" type="slidenum">
              <a:rPr lang="en-US" smtClean="0"/>
              <a:t>‹#›</a:t>
            </a:fld>
            <a:endParaRPr lang="en-US"/>
          </a:p>
        </p:txBody>
      </p:sp>
    </p:spTree>
    <p:extLst>
      <p:ext uri="{BB962C8B-B14F-4D97-AF65-F5344CB8AC3E}">
        <p14:creationId xmlns:p14="http://schemas.microsoft.com/office/powerpoint/2010/main" val="4191349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DF4E2"/>
            </a:gs>
            <a:gs pos="23000">
              <a:srgbClr val="E4C1AB"/>
            </a:gs>
            <a:gs pos="70000">
              <a:srgbClr val="A96267"/>
            </a:gs>
            <a:gs pos="96000">
              <a:srgbClr val="3E7A9F"/>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9EA959-8C87-4FF6-999D-FF92715C0F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E68421-E435-4425-937C-475FA1CF0C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78DF07-2C7E-4892-BACE-5ADD55B3E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2152C2-C7C5-4129-97C8-54DD1D482359}" type="datetimeFigureOut">
              <a:rPr lang="en-US" smtClean="0"/>
              <a:t>4/23/2022</a:t>
            </a:fld>
            <a:endParaRPr lang="en-US"/>
          </a:p>
        </p:txBody>
      </p:sp>
      <p:sp>
        <p:nvSpPr>
          <p:cNvPr id="5" name="Footer Placeholder 4">
            <a:extLst>
              <a:ext uri="{FF2B5EF4-FFF2-40B4-BE49-F238E27FC236}">
                <a16:creationId xmlns:a16="http://schemas.microsoft.com/office/drawing/2014/main" id="{1DD2765B-F0E0-4115-AD39-9A72E5CAF6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9D3D2B-1D37-4F57-A461-491011B99F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AC58D-0C6E-4F88-B1B8-9EDC813CA2E3}" type="slidenum">
              <a:rPr lang="en-US" smtClean="0"/>
              <a:t>‹#›</a:t>
            </a:fld>
            <a:endParaRPr lang="en-US"/>
          </a:p>
        </p:txBody>
      </p:sp>
    </p:spTree>
    <p:extLst>
      <p:ext uri="{BB962C8B-B14F-4D97-AF65-F5344CB8AC3E}">
        <p14:creationId xmlns:p14="http://schemas.microsoft.com/office/powerpoint/2010/main" val="232196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B657E-F6F4-42F9-8C95-32991E43EF06}"/>
              </a:ext>
            </a:extLst>
          </p:cNvPr>
          <p:cNvSpPr>
            <a:spLocks noGrp="1"/>
          </p:cNvSpPr>
          <p:nvPr>
            <p:ph type="ctrTitle"/>
          </p:nvPr>
        </p:nvSpPr>
        <p:spPr>
          <a:xfrm>
            <a:off x="4332302" y="1944210"/>
            <a:ext cx="7859697" cy="2016343"/>
          </a:xfrm>
        </p:spPr>
        <p:txBody>
          <a:bodyPr/>
          <a:lstStyle/>
          <a:p>
            <a:r>
              <a:rPr lang="en-US" dirty="0">
                <a:latin typeface="Palatino Linotype" panose="02040502050505030304" pitchFamily="18" charset="0"/>
              </a:rPr>
              <a:t>The Chaplet of </a:t>
            </a:r>
            <a:br>
              <a:rPr lang="en-US" dirty="0">
                <a:latin typeface="Palatino Linotype" panose="02040502050505030304" pitchFamily="18" charset="0"/>
              </a:rPr>
            </a:br>
            <a:r>
              <a:rPr lang="en-US" dirty="0">
                <a:latin typeface="Palatino Linotype" panose="02040502050505030304" pitchFamily="18" charset="0"/>
              </a:rPr>
              <a:t>Divine Mercy</a:t>
            </a:r>
          </a:p>
        </p:txBody>
      </p:sp>
      <p:pic>
        <p:nvPicPr>
          <p:cNvPr id="7" name="Picture 6">
            <a:extLst>
              <a:ext uri="{FF2B5EF4-FFF2-40B4-BE49-F238E27FC236}">
                <a16:creationId xmlns:a16="http://schemas.microsoft.com/office/drawing/2014/main" id="{2107082B-AE65-49EB-BAB1-FE5AF68793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3457" y="83251"/>
            <a:ext cx="3258846" cy="6691497"/>
          </a:xfrm>
          <a:prstGeom prst="rect">
            <a:avLst/>
          </a:prstGeom>
        </p:spPr>
      </p:pic>
    </p:spTree>
    <p:extLst>
      <p:ext uri="{BB962C8B-B14F-4D97-AF65-F5344CB8AC3E}">
        <p14:creationId xmlns:p14="http://schemas.microsoft.com/office/powerpoint/2010/main" val="566553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4DC87-4C26-4660-9D01-C0819AEE8645}"/>
              </a:ext>
            </a:extLst>
          </p:cNvPr>
          <p:cNvSpPr>
            <a:spLocks noGrp="1"/>
          </p:cNvSpPr>
          <p:nvPr>
            <p:ph type="title"/>
          </p:nvPr>
        </p:nvSpPr>
        <p:spPr>
          <a:xfrm>
            <a:off x="3764132" y="89917"/>
            <a:ext cx="8427868" cy="1046425"/>
          </a:xfrm>
        </p:spPr>
        <p:txBody>
          <a:bodyPr/>
          <a:lstStyle/>
          <a:p>
            <a:pPr algn="ctr"/>
            <a:r>
              <a:rPr lang="en-US" dirty="0">
                <a:latin typeface="Palatino Linotype" panose="02040502050505030304" pitchFamily="18" charset="0"/>
              </a:rPr>
              <a:t>5</a:t>
            </a:r>
            <a:r>
              <a:rPr lang="en-US" baseline="30000" dirty="0">
                <a:latin typeface="Palatino Linotype" panose="02040502050505030304" pitchFamily="18" charset="0"/>
              </a:rPr>
              <a:t>th</a:t>
            </a:r>
            <a:r>
              <a:rPr lang="en-US" dirty="0">
                <a:latin typeface="Palatino Linotype" panose="02040502050505030304" pitchFamily="18" charset="0"/>
              </a:rPr>
              <a:t> Decade</a:t>
            </a:r>
          </a:p>
        </p:txBody>
      </p:sp>
      <p:sp>
        <p:nvSpPr>
          <p:cNvPr id="3" name="Content Placeholder 2">
            <a:extLst>
              <a:ext uri="{FF2B5EF4-FFF2-40B4-BE49-F238E27FC236}">
                <a16:creationId xmlns:a16="http://schemas.microsoft.com/office/drawing/2014/main" id="{6E6DC10A-E752-43B4-82F4-28BD175781F2}"/>
              </a:ext>
            </a:extLst>
          </p:cNvPr>
          <p:cNvSpPr>
            <a:spLocks noGrp="1"/>
          </p:cNvSpPr>
          <p:nvPr>
            <p:ph idx="1"/>
          </p:nvPr>
        </p:nvSpPr>
        <p:spPr>
          <a:xfrm>
            <a:off x="3764132" y="1136342"/>
            <a:ext cx="8427868" cy="5335479"/>
          </a:xfrm>
        </p:spPr>
        <p:txBody>
          <a:bodyPr>
            <a:normAutofit lnSpcReduction="10000"/>
          </a:bodyPr>
          <a:lstStyle/>
          <a:p>
            <a:pPr marL="0" indent="0">
              <a:buNone/>
            </a:pPr>
            <a:r>
              <a:rPr lang="en-US" sz="3200" dirty="0">
                <a:latin typeface="Palatino Linotype" panose="02040502050505030304" pitchFamily="18" charset="0"/>
              </a:rPr>
              <a:t>Leader: </a:t>
            </a:r>
            <a:r>
              <a:rPr lang="en-US" sz="3200" b="0" i="0" dirty="0">
                <a:solidFill>
                  <a:srgbClr val="1E1E1E"/>
                </a:solidFill>
                <a:effectLst/>
                <a:latin typeface="Palatino Linotype" panose="02040502050505030304" pitchFamily="18" charset="0"/>
              </a:rPr>
              <a:t>Eternal Father, I offer you the Body and Blood, Soul and Divinity of Your Dearly Beloved Son, Our Lord, Jesus Christ, in atonement for our sins and those of the whole world.</a:t>
            </a:r>
          </a:p>
          <a:p>
            <a:pPr marL="0" indent="0">
              <a:buNone/>
            </a:pPr>
            <a:endParaRPr lang="en-US" sz="3200" dirty="0">
              <a:solidFill>
                <a:srgbClr val="1E1E1E"/>
              </a:solidFill>
              <a:latin typeface="Palatino Linotype" panose="02040502050505030304" pitchFamily="18" charset="0"/>
            </a:endParaRPr>
          </a:p>
          <a:p>
            <a:pPr marL="0" indent="0">
              <a:buNone/>
            </a:pPr>
            <a:r>
              <a:rPr lang="en-US" sz="3200" dirty="0">
                <a:solidFill>
                  <a:srgbClr val="1E1E1E"/>
                </a:solidFill>
                <a:latin typeface="Palatino Linotype" panose="02040502050505030304" pitchFamily="18" charset="0"/>
              </a:rPr>
              <a:t>Leader: For the sake of His sorrowful Passion, </a:t>
            </a:r>
          </a:p>
          <a:p>
            <a:pPr marL="0" indent="0">
              <a:buNone/>
            </a:pPr>
            <a:r>
              <a:rPr lang="en-US" sz="3200" dirty="0">
                <a:solidFill>
                  <a:srgbClr val="1E1E1E"/>
                </a:solidFill>
                <a:latin typeface="Palatino Linotype" panose="02040502050505030304" pitchFamily="18" charset="0"/>
              </a:rPr>
              <a:t>R/. Have mercy on us and on the whole world. </a:t>
            </a:r>
          </a:p>
          <a:p>
            <a:pPr marL="0" indent="0">
              <a:buNone/>
            </a:pPr>
            <a:r>
              <a:rPr lang="en-US" sz="3200" dirty="0">
                <a:solidFill>
                  <a:srgbClr val="1E1E1E"/>
                </a:solidFill>
                <a:latin typeface="Palatino Linotype" panose="02040502050505030304" pitchFamily="18" charset="0"/>
              </a:rPr>
              <a:t>(Repeat 10 times)</a:t>
            </a:r>
            <a:endParaRPr lang="en-US" sz="3200" dirty="0">
              <a:latin typeface="Palatino Linotype" panose="02040502050505030304" pitchFamily="18" charset="0"/>
            </a:endParaRPr>
          </a:p>
        </p:txBody>
      </p:sp>
      <p:pic>
        <p:nvPicPr>
          <p:cNvPr id="4" name="Picture 3">
            <a:extLst>
              <a:ext uri="{FF2B5EF4-FFF2-40B4-BE49-F238E27FC236}">
                <a16:creationId xmlns:a16="http://schemas.microsoft.com/office/drawing/2014/main" id="{256C902D-FC22-4B61-9551-81C70858C6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286" y="89917"/>
            <a:ext cx="3258846" cy="6691497"/>
          </a:xfrm>
          <a:prstGeom prst="rect">
            <a:avLst/>
          </a:prstGeom>
        </p:spPr>
      </p:pic>
      <p:pic>
        <p:nvPicPr>
          <p:cNvPr id="6" name="Content Placeholder 4">
            <a:extLst>
              <a:ext uri="{FF2B5EF4-FFF2-40B4-BE49-F238E27FC236}">
                <a16:creationId xmlns:a16="http://schemas.microsoft.com/office/drawing/2014/main" id="{5D547CCD-85DD-4292-9E28-16C0974E01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17550" y="5983550"/>
            <a:ext cx="874450" cy="874450"/>
          </a:xfrm>
          <a:prstGeom prst="rect">
            <a:avLst/>
          </a:prstGeom>
        </p:spPr>
      </p:pic>
    </p:spTree>
    <p:extLst>
      <p:ext uri="{BB962C8B-B14F-4D97-AF65-F5344CB8AC3E}">
        <p14:creationId xmlns:p14="http://schemas.microsoft.com/office/powerpoint/2010/main" val="3812574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84B77-B9BD-4C05-AE09-F30D3BA5384D}"/>
              </a:ext>
            </a:extLst>
          </p:cNvPr>
          <p:cNvSpPr>
            <a:spLocks noGrp="1"/>
          </p:cNvSpPr>
          <p:nvPr>
            <p:ph type="title"/>
          </p:nvPr>
        </p:nvSpPr>
        <p:spPr>
          <a:xfrm>
            <a:off x="838200" y="1"/>
            <a:ext cx="10515600" cy="1118585"/>
          </a:xfrm>
        </p:spPr>
        <p:txBody>
          <a:bodyPr>
            <a:normAutofit/>
          </a:bodyPr>
          <a:lstStyle/>
          <a:p>
            <a:pPr algn="ctr"/>
            <a:r>
              <a:rPr lang="en-US" sz="5400" dirty="0">
                <a:latin typeface="Palatino Linotype" panose="02040502050505030304" pitchFamily="18" charset="0"/>
              </a:rPr>
              <a:t>Holy God</a:t>
            </a:r>
          </a:p>
        </p:txBody>
      </p:sp>
      <p:sp>
        <p:nvSpPr>
          <p:cNvPr id="3" name="Content Placeholder 2">
            <a:extLst>
              <a:ext uri="{FF2B5EF4-FFF2-40B4-BE49-F238E27FC236}">
                <a16:creationId xmlns:a16="http://schemas.microsoft.com/office/drawing/2014/main" id="{3717E4D4-073D-463C-B7EE-067B2E747D21}"/>
              </a:ext>
            </a:extLst>
          </p:cNvPr>
          <p:cNvSpPr>
            <a:spLocks noGrp="1"/>
          </p:cNvSpPr>
          <p:nvPr>
            <p:ph idx="1"/>
          </p:nvPr>
        </p:nvSpPr>
        <p:spPr>
          <a:xfrm>
            <a:off x="838200" y="1180730"/>
            <a:ext cx="10515600" cy="4935985"/>
          </a:xfrm>
        </p:spPr>
        <p:txBody>
          <a:bodyPr>
            <a:normAutofit/>
          </a:bodyPr>
          <a:lstStyle/>
          <a:p>
            <a:pPr marL="0" indent="0" algn="ctr">
              <a:buNone/>
            </a:pPr>
            <a:r>
              <a:rPr lang="en-US" sz="4400" b="0" i="0" dirty="0">
                <a:solidFill>
                  <a:srgbClr val="1E1E1E"/>
                </a:solidFill>
                <a:effectLst/>
                <a:latin typeface="Palatino Linotype" panose="02040502050505030304" pitchFamily="18" charset="0"/>
              </a:rPr>
              <a:t>Together: </a:t>
            </a:r>
          </a:p>
          <a:p>
            <a:pPr marL="0" indent="0" algn="ctr">
              <a:buNone/>
            </a:pPr>
            <a:endParaRPr lang="en-US" sz="1800" b="0" i="0" dirty="0">
              <a:solidFill>
                <a:srgbClr val="1E1E1E"/>
              </a:solidFill>
              <a:effectLst/>
              <a:latin typeface="Palatino Linotype" panose="02040502050505030304" pitchFamily="18" charset="0"/>
            </a:endParaRPr>
          </a:p>
          <a:p>
            <a:pPr marL="0" indent="0" algn="ctr">
              <a:buNone/>
            </a:pPr>
            <a:r>
              <a:rPr lang="en-US" sz="4400" b="0" i="0" dirty="0">
                <a:solidFill>
                  <a:srgbClr val="1E1E1E"/>
                </a:solidFill>
                <a:effectLst/>
                <a:latin typeface="Palatino Linotype" panose="02040502050505030304" pitchFamily="18" charset="0"/>
              </a:rPr>
              <a:t>Holy God, Holy Mighty One, Holy Immortal One, have mercy on us and on the whole world.</a:t>
            </a:r>
          </a:p>
          <a:p>
            <a:pPr marL="0" indent="0" algn="ctr">
              <a:buNone/>
            </a:pPr>
            <a:endParaRPr lang="en-US" sz="4400" b="0" i="0" dirty="0">
              <a:solidFill>
                <a:srgbClr val="1E1E1E"/>
              </a:solidFill>
              <a:effectLst/>
              <a:latin typeface="Palatino Linotype" panose="02040502050505030304" pitchFamily="18" charset="0"/>
            </a:endParaRPr>
          </a:p>
          <a:p>
            <a:pPr marL="0" indent="0" algn="ctr">
              <a:buNone/>
            </a:pPr>
            <a:r>
              <a:rPr lang="en-US" sz="3600" dirty="0">
                <a:solidFill>
                  <a:srgbClr val="1E1E1E"/>
                </a:solidFill>
                <a:latin typeface="Palatino Linotype" panose="02040502050505030304" pitchFamily="18" charset="0"/>
              </a:rPr>
              <a:t>(Repeat 3 times)</a:t>
            </a:r>
            <a:endParaRPr lang="en-US" sz="3600" dirty="0">
              <a:latin typeface="Palatino Linotype" panose="02040502050505030304" pitchFamily="18" charset="0"/>
            </a:endParaRPr>
          </a:p>
        </p:txBody>
      </p:sp>
      <p:pic>
        <p:nvPicPr>
          <p:cNvPr id="5" name="Content Placeholder 4">
            <a:extLst>
              <a:ext uri="{FF2B5EF4-FFF2-40B4-BE49-F238E27FC236}">
                <a16:creationId xmlns:a16="http://schemas.microsoft.com/office/drawing/2014/main" id="{9555A8FC-55BB-499D-A67F-668C24871E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17550" y="5983550"/>
            <a:ext cx="874450" cy="874450"/>
          </a:xfrm>
          <a:prstGeom prst="rect">
            <a:avLst/>
          </a:prstGeom>
        </p:spPr>
      </p:pic>
    </p:spTree>
    <p:extLst>
      <p:ext uri="{BB962C8B-B14F-4D97-AF65-F5344CB8AC3E}">
        <p14:creationId xmlns:p14="http://schemas.microsoft.com/office/powerpoint/2010/main" val="1802173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F401A-B4F1-441E-B513-E97F01EB3ED3}"/>
              </a:ext>
            </a:extLst>
          </p:cNvPr>
          <p:cNvSpPr>
            <a:spLocks noGrp="1"/>
          </p:cNvSpPr>
          <p:nvPr>
            <p:ph type="title"/>
          </p:nvPr>
        </p:nvSpPr>
        <p:spPr>
          <a:xfrm>
            <a:off x="838200" y="1"/>
            <a:ext cx="10515600" cy="976543"/>
          </a:xfrm>
        </p:spPr>
        <p:txBody>
          <a:bodyPr>
            <a:normAutofit/>
          </a:bodyPr>
          <a:lstStyle/>
          <a:p>
            <a:pPr algn="ctr"/>
            <a:r>
              <a:rPr lang="en-US" sz="5400" dirty="0">
                <a:latin typeface="Palatino Linotype" panose="02040502050505030304" pitchFamily="18" charset="0"/>
              </a:rPr>
              <a:t>Closing Prayers</a:t>
            </a:r>
          </a:p>
        </p:txBody>
      </p:sp>
      <p:sp>
        <p:nvSpPr>
          <p:cNvPr id="3" name="Content Placeholder 2">
            <a:extLst>
              <a:ext uri="{FF2B5EF4-FFF2-40B4-BE49-F238E27FC236}">
                <a16:creationId xmlns:a16="http://schemas.microsoft.com/office/drawing/2014/main" id="{30DE8583-DA60-45B0-909C-FE843480974C}"/>
              </a:ext>
            </a:extLst>
          </p:cNvPr>
          <p:cNvSpPr>
            <a:spLocks noGrp="1"/>
          </p:cNvSpPr>
          <p:nvPr>
            <p:ph idx="1"/>
          </p:nvPr>
        </p:nvSpPr>
        <p:spPr>
          <a:xfrm>
            <a:off x="0" y="976544"/>
            <a:ext cx="12192000" cy="5881455"/>
          </a:xfrm>
        </p:spPr>
        <p:txBody>
          <a:bodyPr>
            <a:normAutofit/>
          </a:bodyPr>
          <a:lstStyle/>
          <a:p>
            <a:pPr marL="0" indent="0">
              <a:buNone/>
            </a:pPr>
            <a:r>
              <a:rPr lang="en-US" b="0" i="0" dirty="0">
                <a:solidFill>
                  <a:srgbClr val="1E1E1E"/>
                </a:solidFill>
                <a:effectLst/>
                <a:latin typeface="Palatino Linotype" panose="02040502050505030304" pitchFamily="18" charset="0"/>
              </a:rPr>
              <a:t>O Greatly Merciful God, Infinite Goodness, today all mankind calls out from the abyss of its misery to Your mercy — to Your compassion, O God; and it is with its mighty voice of misery that it cries out. Gracious God, do not reject the prayer of this earth's exiles! O Lord, Goodness beyond our understanding, Who are acquainted with our misery through and through, and know that by our own power we cannot ascend to You, we implore You: anticipate us with Your grace and keep on increasing Your mercy in us, that we may faithfully do Your holy will all through our life and at death's hour. Let the omnipotence of Your mercy shield us from the darts of our salvation’s enemies, that we may with confidence, as Your children, await Your [Son’s] final coming — that day known to You alone. And we expect to obtain everything promised us by Jesus in spite of all our wretchedness. For Jesus is our Hope: through His merciful Heart, as through an open gate,   we pass through to heaven (</a:t>
            </a:r>
            <a:r>
              <a:rPr lang="en-US" sz="2800" i="1" dirty="0">
                <a:solidFill>
                  <a:srgbClr val="1E1E1E"/>
                </a:solidFill>
                <a:effectLst/>
                <a:latin typeface="Palatino Linotype" panose="02040502050505030304" pitchFamily="18" charset="0"/>
                <a:ea typeface="Calibri" panose="020F0502020204030204" pitchFamily="34" charset="0"/>
                <a:cs typeface="Arial" panose="020B0604020202020204" pitchFamily="34" charset="0"/>
              </a:rPr>
              <a:t>Diary of Saint Maria Faustina </a:t>
            </a:r>
            <a:r>
              <a:rPr lang="en-US" sz="2800" i="1" dirty="0" err="1">
                <a:solidFill>
                  <a:srgbClr val="1E1E1E"/>
                </a:solidFill>
                <a:effectLst/>
                <a:latin typeface="Palatino Linotype" panose="02040502050505030304" pitchFamily="18" charset="0"/>
                <a:ea typeface="Calibri" panose="020F0502020204030204" pitchFamily="34" charset="0"/>
                <a:cs typeface="Arial" panose="020B0604020202020204" pitchFamily="34" charset="0"/>
              </a:rPr>
              <a:t>Kowalska</a:t>
            </a:r>
            <a:r>
              <a:rPr lang="en-US" b="0" i="0" dirty="0">
                <a:solidFill>
                  <a:srgbClr val="1E1E1E"/>
                </a:solidFill>
                <a:effectLst/>
                <a:latin typeface="Palatino Linotype" panose="02040502050505030304" pitchFamily="18" charset="0"/>
              </a:rPr>
              <a:t>, 1570).</a:t>
            </a:r>
            <a:endParaRPr lang="en-US" dirty="0">
              <a:latin typeface="Palatino Linotype" panose="02040502050505030304" pitchFamily="18" charset="0"/>
            </a:endParaRPr>
          </a:p>
        </p:txBody>
      </p:sp>
      <p:pic>
        <p:nvPicPr>
          <p:cNvPr id="5" name="Content Placeholder 4">
            <a:extLst>
              <a:ext uri="{FF2B5EF4-FFF2-40B4-BE49-F238E27FC236}">
                <a16:creationId xmlns:a16="http://schemas.microsoft.com/office/drawing/2014/main" id="{0FEF3E78-8006-4E5A-904A-E79038E936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17550" y="5983550"/>
            <a:ext cx="874450" cy="874450"/>
          </a:xfrm>
          <a:prstGeom prst="rect">
            <a:avLst/>
          </a:prstGeom>
        </p:spPr>
      </p:pic>
    </p:spTree>
    <p:extLst>
      <p:ext uri="{BB962C8B-B14F-4D97-AF65-F5344CB8AC3E}">
        <p14:creationId xmlns:p14="http://schemas.microsoft.com/office/powerpoint/2010/main" val="2570891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F656F-CAB7-4EF8-88AB-2636408A74A6}"/>
              </a:ext>
            </a:extLst>
          </p:cNvPr>
          <p:cNvSpPr>
            <a:spLocks noGrp="1"/>
          </p:cNvSpPr>
          <p:nvPr>
            <p:ph type="title"/>
          </p:nvPr>
        </p:nvSpPr>
        <p:spPr>
          <a:xfrm>
            <a:off x="838200" y="1"/>
            <a:ext cx="10515600" cy="1171851"/>
          </a:xfrm>
        </p:spPr>
        <p:txBody>
          <a:bodyPr>
            <a:normAutofit/>
          </a:bodyPr>
          <a:lstStyle/>
          <a:p>
            <a:pPr algn="ctr"/>
            <a:r>
              <a:rPr lang="en-US" sz="5400" dirty="0">
                <a:latin typeface="Palatino Linotype" panose="02040502050505030304" pitchFamily="18" charset="0"/>
              </a:rPr>
              <a:t>Closing Prayers Continued</a:t>
            </a:r>
          </a:p>
        </p:txBody>
      </p:sp>
      <p:sp>
        <p:nvSpPr>
          <p:cNvPr id="3" name="Content Placeholder 2">
            <a:extLst>
              <a:ext uri="{FF2B5EF4-FFF2-40B4-BE49-F238E27FC236}">
                <a16:creationId xmlns:a16="http://schemas.microsoft.com/office/drawing/2014/main" id="{49C21B4C-EA63-46A3-9315-3B6E5CAE41A2}"/>
              </a:ext>
            </a:extLst>
          </p:cNvPr>
          <p:cNvSpPr>
            <a:spLocks noGrp="1"/>
          </p:cNvSpPr>
          <p:nvPr>
            <p:ph idx="1"/>
          </p:nvPr>
        </p:nvSpPr>
        <p:spPr>
          <a:xfrm>
            <a:off x="-1" y="1171851"/>
            <a:ext cx="12191999" cy="5686147"/>
          </a:xfrm>
        </p:spPr>
        <p:txBody>
          <a:bodyPr>
            <a:normAutofit lnSpcReduction="10000"/>
          </a:bodyPr>
          <a:lstStyle/>
          <a:p>
            <a:pPr marL="0" indent="0">
              <a:buNone/>
            </a:pPr>
            <a:r>
              <a:rPr lang="en-US" sz="4400" b="0" i="0" dirty="0">
                <a:solidFill>
                  <a:srgbClr val="1E1E1E"/>
                </a:solidFill>
                <a:effectLst/>
                <a:latin typeface="Palatino Linotype" panose="02040502050505030304" pitchFamily="18" charset="0"/>
              </a:rPr>
              <a:t>Eternal God, in whom mercy is endless and the treasury of compassion — inexhaustible, look kindly upon us and increase Your mercy in us, that in difficult moments we might not despair nor become despondent, but with great confidence submit ourselves to Your holy will, which is Love and Mercy itself. Amen.</a:t>
            </a:r>
          </a:p>
          <a:p>
            <a:pPr marL="0" indent="0">
              <a:buNone/>
            </a:pPr>
            <a:endParaRPr lang="en-US" sz="4400" b="0" i="0" dirty="0">
              <a:solidFill>
                <a:srgbClr val="1E1E1E"/>
              </a:solidFill>
              <a:effectLst/>
              <a:latin typeface="Palatino Linotype" panose="02040502050505030304" pitchFamily="18" charset="0"/>
            </a:endParaRPr>
          </a:p>
          <a:p>
            <a:pPr marL="0" indent="0">
              <a:buNone/>
            </a:pPr>
            <a:r>
              <a:rPr lang="en-US" sz="4400" dirty="0">
                <a:solidFill>
                  <a:srgbClr val="1E1E1E"/>
                </a:solidFill>
                <a:latin typeface="Palatino Linotype" panose="02040502050505030304" pitchFamily="18" charset="0"/>
              </a:rPr>
              <a:t>Sign of the Cross</a:t>
            </a:r>
            <a:endParaRPr lang="en-US" sz="4400" dirty="0">
              <a:latin typeface="Palatino Linotype" panose="02040502050505030304" pitchFamily="18" charset="0"/>
            </a:endParaRPr>
          </a:p>
        </p:txBody>
      </p:sp>
      <p:pic>
        <p:nvPicPr>
          <p:cNvPr id="5" name="Content Placeholder 4">
            <a:extLst>
              <a:ext uri="{FF2B5EF4-FFF2-40B4-BE49-F238E27FC236}">
                <a16:creationId xmlns:a16="http://schemas.microsoft.com/office/drawing/2014/main" id="{475F7EF7-941E-45E0-B100-B6851C8C4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17550" y="5983550"/>
            <a:ext cx="874450" cy="874450"/>
          </a:xfrm>
          <a:prstGeom prst="rect">
            <a:avLst/>
          </a:prstGeom>
        </p:spPr>
      </p:pic>
    </p:spTree>
    <p:extLst>
      <p:ext uri="{BB962C8B-B14F-4D97-AF65-F5344CB8AC3E}">
        <p14:creationId xmlns:p14="http://schemas.microsoft.com/office/powerpoint/2010/main" val="56628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051BA-6805-4CBC-8A9B-09A4BD223700}"/>
              </a:ext>
            </a:extLst>
          </p:cNvPr>
          <p:cNvSpPr>
            <a:spLocks noGrp="1"/>
          </p:cNvSpPr>
          <p:nvPr>
            <p:ph type="title"/>
          </p:nvPr>
        </p:nvSpPr>
        <p:spPr/>
        <p:txBody>
          <a:bodyPr>
            <a:normAutofit/>
          </a:bodyPr>
          <a:lstStyle/>
          <a:p>
            <a:pPr algn="ctr"/>
            <a:r>
              <a:rPr lang="en-US" sz="5400" dirty="0">
                <a:latin typeface="Palatino Linotype" panose="02040502050505030304" pitchFamily="18" charset="0"/>
              </a:rPr>
              <a:t>Opening Prayers</a:t>
            </a:r>
          </a:p>
        </p:txBody>
      </p:sp>
      <p:sp>
        <p:nvSpPr>
          <p:cNvPr id="3" name="Content Placeholder 2">
            <a:extLst>
              <a:ext uri="{FF2B5EF4-FFF2-40B4-BE49-F238E27FC236}">
                <a16:creationId xmlns:a16="http://schemas.microsoft.com/office/drawing/2014/main" id="{7256944B-EAE8-42C5-A5B1-FCAD3B4140BA}"/>
              </a:ext>
            </a:extLst>
          </p:cNvPr>
          <p:cNvSpPr>
            <a:spLocks noGrp="1"/>
          </p:cNvSpPr>
          <p:nvPr>
            <p:ph idx="1"/>
          </p:nvPr>
        </p:nvSpPr>
        <p:spPr>
          <a:xfrm>
            <a:off x="838200" y="2396971"/>
            <a:ext cx="10515600" cy="3178205"/>
          </a:xfrm>
        </p:spPr>
        <p:txBody>
          <a:bodyPr>
            <a:normAutofit/>
          </a:bodyPr>
          <a:lstStyle/>
          <a:p>
            <a:pPr marL="0" indent="0" algn="ctr">
              <a:buNone/>
            </a:pPr>
            <a:r>
              <a:rPr lang="en-US" sz="4800" dirty="0">
                <a:latin typeface="Palatino Linotype" panose="02040502050505030304" pitchFamily="18" charset="0"/>
              </a:rPr>
              <a:t>The Sign of the Cross</a:t>
            </a:r>
          </a:p>
          <a:p>
            <a:pPr marL="0" indent="0" algn="ctr">
              <a:buNone/>
            </a:pPr>
            <a:endParaRPr lang="en-US" sz="4800" dirty="0">
              <a:latin typeface="Palatino Linotype" panose="02040502050505030304" pitchFamily="18" charset="0"/>
            </a:endParaRPr>
          </a:p>
          <a:p>
            <a:pPr marL="0" indent="0" algn="ctr">
              <a:buNone/>
            </a:pPr>
            <a:r>
              <a:rPr lang="en-US" sz="4800" dirty="0">
                <a:latin typeface="Palatino Linotype" panose="02040502050505030304" pitchFamily="18" charset="0"/>
              </a:rPr>
              <a:t>The Intentions of the Holy Father</a:t>
            </a:r>
            <a:endParaRPr lang="en-US" sz="4800" dirty="0"/>
          </a:p>
        </p:txBody>
      </p:sp>
      <p:pic>
        <p:nvPicPr>
          <p:cNvPr id="5" name="Content Placeholder 4">
            <a:extLst>
              <a:ext uri="{FF2B5EF4-FFF2-40B4-BE49-F238E27FC236}">
                <a16:creationId xmlns:a16="http://schemas.microsoft.com/office/drawing/2014/main" id="{82EA8A0A-3EB7-43A4-AB18-48588CEA9E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17550" y="5983550"/>
            <a:ext cx="874450" cy="874450"/>
          </a:xfrm>
          <a:prstGeom prst="rect">
            <a:avLst/>
          </a:prstGeom>
        </p:spPr>
      </p:pic>
    </p:spTree>
    <p:extLst>
      <p:ext uri="{BB962C8B-B14F-4D97-AF65-F5344CB8AC3E}">
        <p14:creationId xmlns:p14="http://schemas.microsoft.com/office/powerpoint/2010/main" val="1869083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AE149-ADFA-49D0-AE50-24A78A5220EE}"/>
              </a:ext>
            </a:extLst>
          </p:cNvPr>
          <p:cNvSpPr>
            <a:spLocks noGrp="1"/>
          </p:cNvSpPr>
          <p:nvPr>
            <p:ph type="title"/>
          </p:nvPr>
        </p:nvSpPr>
        <p:spPr>
          <a:xfrm>
            <a:off x="838200" y="0"/>
            <a:ext cx="10515600" cy="941033"/>
          </a:xfrm>
        </p:spPr>
        <p:txBody>
          <a:bodyPr>
            <a:normAutofit/>
          </a:bodyPr>
          <a:lstStyle/>
          <a:p>
            <a:pPr algn="ctr"/>
            <a:r>
              <a:rPr lang="en-US" sz="5400" dirty="0">
                <a:latin typeface="Palatino Linotype" panose="02040502050505030304" pitchFamily="18" charset="0"/>
              </a:rPr>
              <a:t>Opening Prayers Continued</a:t>
            </a:r>
          </a:p>
        </p:txBody>
      </p:sp>
      <p:sp>
        <p:nvSpPr>
          <p:cNvPr id="3" name="Content Placeholder 2">
            <a:extLst>
              <a:ext uri="{FF2B5EF4-FFF2-40B4-BE49-F238E27FC236}">
                <a16:creationId xmlns:a16="http://schemas.microsoft.com/office/drawing/2014/main" id="{8671F00B-C828-4052-A06C-AAFC2FC3124A}"/>
              </a:ext>
            </a:extLst>
          </p:cNvPr>
          <p:cNvSpPr>
            <a:spLocks noGrp="1"/>
          </p:cNvSpPr>
          <p:nvPr>
            <p:ph idx="1"/>
          </p:nvPr>
        </p:nvSpPr>
        <p:spPr>
          <a:xfrm>
            <a:off x="0" y="941033"/>
            <a:ext cx="12192000" cy="5916967"/>
          </a:xfrm>
        </p:spPr>
        <p:txBody>
          <a:bodyPr>
            <a:normAutofit fontScale="92500" lnSpcReduction="20000"/>
          </a:bodyPr>
          <a:lstStyle/>
          <a:p>
            <a:pPr marL="0" indent="0">
              <a:lnSpc>
                <a:spcPct val="110000"/>
              </a:lnSpc>
              <a:buNone/>
            </a:pPr>
            <a:r>
              <a:rPr lang="en-US" dirty="0">
                <a:solidFill>
                  <a:srgbClr val="1E1E1E"/>
                </a:solidFill>
                <a:effectLst/>
                <a:latin typeface="Palatino Linotype" panose="02040502050505030304" pitchFamily="18" charset="0"/>
                <a:ea typeface="Calibri" panose="020F0502020204030204" pitchFamily="34" charset="0"/>
                <a:cs typeface="Arial" panose="020B0604020202020204" pitchFamily="34" charset="0"/>
              </a:rPr>
              <a:t>O Jesus, eternal Truth, our Life, I call upon You and I beg Your mercy for poor sinners. O sweetest Heart of my Lord, full of pity and unfathomable mercy, I plead with You for poor sinners. O Most Sacred Heart, Fount of Mercy from which gush forth rays of inconceivable graces upon the entire human race, I beg of You light for poor sinners. O Jesus, be mindful of Your own bitter Passion and do not permit the loss of souls redeemed at so dear a price of Your most precious Blood. O Jesus, when I consider the great price of Your Blood, I rejoice at its immensity, for one drop alone would have been enough for the salvation of all sinners. Although sin is an abyss of wickedness and ingratitude, the price paid for us can never be equaled. Therefore, let every soul trust in the Passion of the Lord, and place its hope in His mercy. God will not deny His mercy to anyone. Heaven and earth may change, but God's mercy will never be exhausted. Oh, what immense joy burns in my heart when I contemplate Your incomprehensible goodness, O Jesus! I desire to bring all sinners to Your feet that they may glorify Your mercy throughout endless ages (</a:t>
            </a:r>
            <a:r>
              <a:rPr lang="en-US" i="1" dirty="0">
                <a:solidFill>
                  <a:srgbClr val="1E1E1E"/>
                </a:solidFill>
                <a:effectLst/>
                <a:latin typeface="Palatino Linotype" panose="02040502050505030304" pitchFamily="18" charset="0"/>
                <a:ea typeface="Calibri" panose="020F0502020204030204" pitchFamily="34" charset="0"/>
                <a:cs typeface="Arial" panose="020B0604020202020204" pitchFamily="34" charset="0"/>
              </a:rPr>
              <a:t>Diary of Saint Maria                               Faustina </a:t>
            </a:r>
            <a:r>
              <a:rPr lang="en-US" i="1" dirty="0" err="1">
                <a:solidFill>
                  <a:srgbClr val="1E1E1E"/>
                </a:solidFill>
                <a:effectLst/>
                <a:latin typeface="Palatino Linotype" panose="02040502050505030304" pitchFamily="18" charset="0"/>
                <a:ea typeface="Calibri" panose="020F0502020204030204" pitchFamily="34" charset="0"/>
                <a:cs typeface="Arial" panose="020B0604020202020204" pitchFamily="34" charset="0"/>
              </a:rPr>
              <a:t>Kowalska</a:t>
            </a:r>
            <a:r>
              <a:rPr lang="en-US" dirty="0">
                <a:solidFill>
                  <a:srgbClr val="1E1E1E"/>
                </a:solidFill>
                <a:effectLst/>
                <a:latin typeface="Palatino Linotype" panose="02040502050505030304" pitchFamily="18" charset="0"/>
                <a:ea typeface="Calibri" panose="020F0502020204030204" pitchFamily="34" charset="0"/>
                <a:cs typeface="Arial" panose="020B0604020202020204" pitchFamily="34" charset="0"/>
              </a:rPr>
              <a:t>, 72).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Content Placeholder 4">
            <a:extLst>
              <a:ext uri="{FF2B5EF4-FFF2-40B4-BE49-F238E27FC236}">
                <a16:creationId xmlns:a16="http://schemas.microsoft.com/office/drawing/2014/main" id="{D0DF0E75-915E-494A-B782-4075673435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17550" y="5983550"/>
            <a:ext cx="874450" cy="874450"/>
          </a:xfrm>
          <a:prstGeom prst="rect">
            <a:avLst/>
          </a:prstGeom>
        </p:spPr>
      </p:pic>
    </p:spTree>
    <p:extLst>
      <p:ext uri="{BB962C8B-B14F-4D97-AF65-F5344CB8AC3E}">
        <p14:creationId xmlns:p14="http://schemas.microsoft.com/office/powerpoint/2010/main" val="682383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BC505-7C2B-462C-8301-4A053DF85A29}"/>
              </a:ext>
            </a:extLst>
          </p:cNvPr>
          <p:cNvSpPr>
            <a:spLocks noGrp="1"/>
          </p:cNvSpPr>
          <p:nvPr>
            <p:ph type="title"/>
          </p:nvPr>
        </p:nvSpPr>
        <p:spPr>
          <a:xfrm>
            <a:off x="838200" y="1"/>
            <a:ext cx="10515600" cy="1083075"/>
          </a:xfrm>
        </p:spPr>
        <p:txBody>
          <a:bodyPr>
            <a:normAutofit/>
          </a:bodyPr>
          <a:lstStyle/>
          <a:p>
            <a:pPr algn="ctr"/>
            <a:r>
              <a:rPr lang="en-US" sz="5400" dirty="0">
                <a:latin typeface="Palatino Linotype" panose="02040502050505030304" pitchFamily="18" charset="0"/>
              </a:rPr>
              <a:t>Opening Prayers Continued</a:t>
            </a:r>
          </a:p>
        </p:txBody>
      </p:sp>
      <p:sp>
        <p:nvSpPr>
          <p:cNvPr id="3" name="Content Placeholder 2">
            <a:extLst>
              <a:ext uri="{FF2B5EF4-FFF2-40B4-BE49-F238E27FC236}">
                <a16:creationId xmlns:a16="http://schemas.microsoft.com/office/drawing/2014/main" id="{2F551796-50B0-42E3-AF39-CA8D67D77647}"/>
              </a:ext>
            </a:extLst>
          </p:cNvPr>
          <p:cNvSpPr>
            <a:spLocks noGrp="1"/>
          </p:cNvSpPr>
          <p:nvPr>
            <p:ph idx="1"/>
          </p:nvPr>
        </p:nvSpPr>
        <p:spPr>
          <a:xfrm>
            <a:off x="0" y="1455938"/>
            <a:ext cx="12192000" cy="5157926"/>
          </a:xfrm>
        </p:spPr>
        <p:txBody>
          <a:bodyPr>
            <a:normAutofit/>
          </a:bodyPr>
          <a:lstStyle/>
          <a:p>
            <a:pPr marL="0" indent="0" algn="ctr">
              <a:buNone/>
            </a:pPr>
            <a:r>
              <a:rPr lang="en-US" sz="3600" b="0" i="0" dirty="0">
                <a:solidFill>
                  <a:srgbClr val="1E1E1E"/>
                </a:solidFill>
                <a:effectLst/>
                <a:latin typeface="Palatino Linotype" panose="02040502050505030304" pitchFamily="18" charset="0"/>
              </a:rPr>
              <a:t>You expired, Jesus, but the source of life gushed forth for souls, and the ocean of mercy opened up for the whole world. O Fount of Life, unfathomable Divine Mercy, envelop the whole world and empty Yourself out upon us.</a:t>
            </a:r>
            <a:br>
              <a:rPr lang="en-US" sz="3600" dirty="0">
                <a:latin typeface="Palatino Linotype" panose="02040502050505030304" pitchFamily="18" charset="0"/>
              </a:rPr>
            </a:br>
            <a:br>
              <a:rPr lang="en-US" sz="3600" dirty="0">
                <a:latin typeface="Palatino Linotype" panose="02040502050505030304" pitchFamily="18" charset="0"/>
              </a:rPr>
            </a:br>
            <a:r>
              <a:rPr lang="en-US" sz="3600" b="0" i="0" dirty="0">
                <a:solidFill>
                  <a:srgbClr val="1E1E1E"/>
                </a:solidFill>
                <a:effectLst/>
                <a:latin typeface="Palatino Linotype" panose="02040502050505030304" pitchFamily="18" charset="0"/>
              </a:rPr>
              <a:t>O Blood and Water, which gushed forth from the Heart of Jesus as a fount of mercy for us, I trust in You!</a:t>
            </a:r>
          </a:p>
          <a:p>
            <a:pPr marL="0" indent="0" algn="ctr">
              <a:buNone/>
            </a:pPr>
            <a:r>
              <a:rPr lang="en-US" sz="3600" b="0" i="0" dirty="0">
                <a:solidFill>
                  <a:srgbClr val="1E1E1E"/>
                </a:solidFill>
                <a:effectLst/>
                <a:latin typeface="Palatino Linotype" panose="02040502050505030304" pitchFamily="18" charset="0"/>
              </a:rPr>
              <a:t>(Repeat three times)</a:t>
            </a:r>
            <a:endParaRPr lang="en-US" sz="3600" dirty="0">
              <a:latin typeface="Palatino Linotype" panose="02040502050505030304" pitchFamily="18" charset="0"/>
            </a:endParaRPr>
          </a:p>
        </p:txBody>
      </p:sp>
      <p:pic>
        <p:nvPicPr>
          <p:cNvPr id="5" name="Content Placeholder 4">
            <a:extLst>
              <a:ext uri="{FF2B5EF4-FFF2-40B4-BE49-F238E27FC236}">
                <a16:creationId xmlns:a16="http://schemas.microsoft.com/office/drawing/2014/main" id="{68432BF3-1CF2-456F-94D6-614BAFCC5F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17550" y="5983550"/>
            <a:ext cx="874450" cy="874450"/>
          </a:xfrm>
          <a:prstGeom prst="rect">
            <a:avLst/>
          </a:prstGeom>
        </p:spPr>
      </p:pic>
    </p:spTree>
    <p:extLst>
      <p:ext uri="{BB962C8B-B14F-4D97-AF65-F5344CB8AC3E}">
        <p14:creationId xmlns:p14="http://schemas.microsoft.com/office/powerpoint/2010/main" val="1350197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A5214-ABC1-4A08-8DF2-664FCE1FCD4D}"/>
              </a:ext>
            </a:extLst>
          </p:cNvPr>
          <p:cNvSpPr>
            <a:spLocks noGrp="1"/>
          </p:cNvSpPr>
          <p:nvPr>
            <p:ph type="title"/>
          </p:nvPr>
        </p:nvSpPr>
        <p:spPr>
          <a:xfrm>
            <a:off x="838200" y="1"/>
            <a:ext cx="10515600" cy="1154096"/>
          </a:xfrm>
        </p:spPr>
        <p:txBody>
          <a:bodyPr>
            <a:normAutofit/>
          </a:bodyPr>
          <a:lstStyle/>
          <a:p>
            <a:pPr algn="ctr"/>
            <a:r>
              <a:rPr lang="en-US" sz="5400" dirty="0">
                <a:latin typeface="Palatino Linotype" panose="02040502050505030304" pitchFamily="18" charset="0"/>
              </a:rPr>
              <a:t>Opening Prayers Continued</a:t>
            </a:r>
          </a:p>
        </p:txBody>
      </p:sp>
      <p:sp>
        <p:nvSpPr>
          <p:cNvPr id="3" name="Content Placeholder 2">
            <a:extLst>
              <a:ext uri="{FF2B5EF4-FFF2-40B4-BE49-F238E27FC236}">
                <a16:creationId xmlns:a16="http://schemas.microsoft.com/office/drawing/2014/main" id="{50BBE874-14A5-4473-B208-9C518F91968D}"/>
              </a:ext>
            </a:extLst>
          </p:cNvPr>
          <p:cNvSpPr>
            <a:spLocks noGrp="1"/>
          </p:cNvSpPr>
          <p:nvPr>
            <p:ph idx="1"/>
          </p:nvPr>
        </p:nvSpPr>
        <p:spPr>
          <a:xfrm>
            <a:off x="0" y="1606858"/>
            <a:ext cx="12192000" cy="5251141"/>
          </a:xfrm>
        </p:spPr>
        <p:txBody>
          <a:bodyPr>
            <a:normAutofit/>
          </a:bodyPr>
          <a:lstStyle/>
          <a:p>
            <a:pPr marL="0" indent="0" algn="ctr">
              <a:buNone/>
            </a:pPr>
            <a:r>
              <a:rPr lang="en-US" sz="5400" dirty="0">
                <a:latin typeface="Palatino Linotype" panose="02040502050505030304" pitchFamily="18" charset="0"/>
              </a:rPr>
              <a:t>Our Father</a:t>
            </a:r>
          </a:p>
          <a:p>
            <a:pPr marL="0" indent="0" algn="ctr">
              <a:buNone/>
            </a:pPr>
            <a:endParaRPr lang="en-US" sz="5400" dirty="0">
              <a:latin typeface="Palatino Linotype" panose="02040502050505030304" pitchFamily="18" charset="0"/>
            </a:endParaRPr>
          </a:p>
          <a:p>
            <a:pPr marL="0" indent="0" algn="ctr">
              <a:buNone/>
            </a:pPr>
            <a:r>
              <a:rPr lang="en-US" sz="5400" dirty="0">
                <a:latin typeface="Palatino Linotype" panose="02040502050505030304" pitchFamily="18" charset="0"/>
              </a:rPr>
              <a:t>Hail Mary</a:t>
            </a:r>
          </a:p>
          <a:p>
            <a:pPr marL="0" indent="0" algn="ctr">
              <a:buNone/>
            </a:pPr>
            <a:endParaRPr lang="en-US" sz="5400" dirty="0">
              <a:latin typeface="Palatino Linotype" panose="02040502050505030304" pitchFamily="18" charset="0"/>
            </a:endParaRPr>
          </a:p>
          <a:p>
            <a:pPr marL="0" indent="0" algn="ctr">
              <a:buNone/>
            </a:pPr>
            <a:r>
              <a:rPr lang="en-US" sz="5400" dirty="0">
                <a:latin typeface="Palatino Linotype" panose="02040502050505030304" pitchFamily="18" charset="0"/>
              </a:rPr>
              <a:t>The Apostles’ Creed</a:t>
            </a:r>
          </a:p>
        </p:txBody>
      </p:sp>
      <p:pic>
        <p:nvPicPr>
          <p:cNvPr id="5" name="Content Placeholder 4">
            <a:extLst>
              <a:ext uri="{FF2B5EF4-FFF2-40B4-BE49-F238E27FC236}">
                <a16:creationId xmlns:a16="http://schemas.microsoft.com/office/drawing/2014/main" id="{1EDB7748-2628-415B-A1CE-3404D09884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17550" y="5983550"/>
            <a:ext cx="874450" cy="874450"/>
          </a:xfrm>
          <a:prstGeom prst="rect">
            <a:avLst/>
          </a:prstGeom>
        </p:spPr>
      </p:pic>
    </p:spTree>
    <p:extLst>
      <p:ext uri="{BB962C8B-B14F-4D97-AF65-F5344CB8AC3E}">
        <p14:creationId xmlns:p14="http://schemas.microsoft.com/office/powerpoint/2010/main" val="808590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4DC87-4C26-4660-9D01-C0819AEE8645}"/>
              </a:ext>
            </a:extLst>
          </p:cNvPr>
          <p:cNvSpPr>
            <a:spLocks noGrp="1"/>
          </p:cNvSpPr>
          <p:nvPr>
            <p:ph type="title"/>
          </p:nvPr>
        </p:nvSpPr>
        <p:spPr>
          <a:xfrm>
            <a:off x="3764132" y="89917"/>
            <a:ext cx="8427868" cy="1046425"/>
          </a:xfrm>
        </p:spPr>
        <p:txBody>
          <a:bodyPr/>
          <a:lstStyle/>
          <a:p>
            <a:pPr algn="ctr"/>
            <a:r>
              <a:rPr lang="en-US" dirty="0">
                <a:latin typeface="Palatino Linotype" panose="02040502050505030304" pitchFamily="18" charset="0"/>
              </a:rPr>
              <a:t>1</a:t>
            </a:r>
            <a:r>
              <a:rPr lang="en-US" baseline="30000" dirty="0">
                <a:latin typeface="Palatino Linotype" panose="02040502050505030304" pitchFamily="18" charset="0"/>
              </a:rPr>
              <a:t>st</a:t>
            </a:r>
            <a:r>
              <a:rPr lang="en-US" dirty="0">
                <a:latin typeface="Palatino Linotype" panose="02040502050505030304" pitchFamily="18" charset="0"/>
              </a:rPr>
              <a:t> Decade</a:t>
            </a:r>
          </a:p>
        </p:txBody>
      </p:sp>
      <p:sp>
        <p:nvSpPr>
          <p:cNvPr id="3" name="Content Placeholder 2">
            <a:extLst>
              <a:ext uri="{FF2B5EF4-FFF2-40B4-BE49-F238E27FC236}">
                <a16:creationId xmlns:a16="http://schemas.microsoft.com/office/drawing/2014/main" id="{6E6DC10A-E752-43B4-82F4-28BD175781F2}"/>
              </a:ext>
            </a:extLst>
          </p:cNvPr>
          <p:cNvSpPr>
            <a:spLocks noGrp="1"/>
          </p:cNvSpPr>
          <p:nvPr>
            <p:ph idx="1"/>
          </p:nvPr>
        </p:nvSpPr>
        <p:spPr>
          <a:xfrm>
            <a:off x="3764132" y="1136342"/>
            <a:ext cx="8427868" cy="5335479"/>
          </a:xfrm>
        </p:spPr>
        <p:txBody>
          <a:bodyPr>
            <a:normAutofit lnSpcReduction="10000"/>
          </a:bodyPr>
          <a:lstStyle/>
          <a:p>
            <a:pPr marL="0" indent="0">
              <a:buNone/>
            </a:pPr>
            <a:r>
              <a:rPr lang="en-US" sz="3200" dirty="0">
                <a:latin typeface="Palatino Linotype" panose="02040502050505030304" pitchFamily="18" charset="0"/>
              </a:rPr>
              <a:t>Leader: </a:t>
            </a:r>
            <a:r>
              <a:rPr lang="en-US" sz="3200" b="0" i="0" dirty="0">
                <a:solidFill>
                  <a:srgbClr val="1E1E1E"/>
                </a:solidFill>
                <a:effectLst/>
                <a:latin typeface="Palatino Linotype" panose="02040502050505030304" pitchFamily="18" charset="0"/>
              </a:rPr>
              <a:t>Eternal Father, I offer you the Body and Blood, Soul and Divinity of Your Dearly Beloved Son, Our Lord, Jesus Christ, in atonement for our sins and those of the whole world.</a:t>
            </a:r>
          </a:p>
          <a:p>
            <a:pPr marL="0" indent="0">
              <a:buNone/>
            </a:pPr>
            <a:endParaRPr lang="en-US" sz="3200" dirty="0">
              <a:solidFill>
                <a:srgbClr val="1E1E1E"/>
              </a:solidFill>
              <a:latin typeface="Palatino Linotype" panose="02040502050505030304" pitchFamily="18" charset="0"/>
            </a:endParaRPr>
          </a:p>
          <a:p>
            <a:pPr marL="0" indent="0">
              <a:buNone/>
            </a:pPr>
            <a:r>
              <a:rPr lang="en-US" sz="3200" dirty="0">
                <a:solidFill>
                  <a:srgbClr val="1E1E1E"/>
                </a:solidFill>
                <a:latin typeface="Palatino Linotype" panose="02040502050505030304" pitchFamily="18" charset="0"/>
              </a:rPr>
              <a:t>Leader: For the sake of His sorrowful Passion, </a:t>
            </a:r>
          </a:p>
          <a:p>
            <a:pPr marL="0" indent="0">
              <a:buNone/>
            </a:pPr>
            <a:r>
              <a:rPr lang="en-US" sz="3200" dirty="0">
                <a:solidFill>
                  <a:srgbClr val="1E1E1E"/>
                </a:solidFill>
                <a:latin typeface="Palatino Linotype" panose="02040502050505030304" pitchFamily="18" charset="0"/>
              </a:rPr>
              <a:t>R/. Have mercy on us and on the whole world. </a:t>
            </a:r>
          </a:p>
          <a:p>
            <a:pPr marL="0" indent="0">
              <a:buNone/>
            </a:pPr>
            <a:r>
              <a:rPr lang="en-US" sz="3200" dirty="0">
                <a:solidFill>
                  <a:srgbClr val="1E1E1E"/>
                </a:solidFill>
                <a:latin typeface="Palatino Linotype" panose="02040502050505030304" pitchFamily="18" charset="0"/>
              </a:rPr>
              <a:t>(Repeat 10 times)</a:t>
            </a:r>
            <a:endParaRPr lang="en-US" sz="3200" dirty="0">
              <a:latin typeface="Palatino Linotype" panose="02040502050505030304" pitchFamily="18" charset="0"/>
            </a:endParaRPr>
          </a:p>
        </p:txBody>
      </p:sp>
      <p:pic>
        <p:nvPicPr>
          <p:cNvPr id="4" name="Picture 3">
            <a:extLst>
              <a:ext uri="{FF2B5EF4-FFF2-40B4-BE49-F238E27FC236}">
                <a16:creationId xmlns:a16="http://schemas.microsoft.com/office/drawing/2014/main" id="{256C902D-FC22-4B61-9551-81C70858C6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286" y="89917"/>
            <a:ext cx="3258846" cy="6691497"/>
          </a:xfrm>
          <a:prstGeom prst="rect">
            <a:avLst/>
          </a:prstGeom>
        </p:spPr>
      </p:pic>
      <p:pic>
        <p:nvPicPr>
          <p:cNvPr id="6" name="Content Placeholder 4">
            <a:extLst>
              <a:ext uri="{FF2B5EF4-FFF2-40B4-BE49-F238E27FC236}">
                <a16:creationId xmlns:a16="http://schemas.microsoft.com/office/drawing/2014/main" id="{F1004BBD-8E98-4D0A-B8A2-F1230C6F2D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17550" y="5983550"/>
            <a:ext cx="874450" cy="874450"/>
          </a:xfrm>
          <a:prstGeom prst="rect">
            <a:avLst/>
          </a:prstGeom>
        </p:spPr>
      </p:pic>
    </p:spTree>
    <p:extLst>
      <p:ext uri="{BB962C8B-B14F-4D97-AF65-F5344CB8AC3E}">
        <p14:creationId xmlns:p14="http://schemas.microsoft.com/office/powerpoint/2010/main" val="2797045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4DC87-4C26-4660-9D01-C0819AEE8645}"/>
              </a:ext>
            </a:extLst>
          </p:cNvPr>
          <p:cNvSpPr>
            <a:spLocks noGrp="1"/>
          </p:cNvSpPr>
          <p:nvPr>
            <p:ph type="title"/>
          </p:nvPr>
        </p:nvSpPr>
        <p:spPr>
          <a:xfrm>
            <a:off x="3764132" y="89917"/>
            <a:ext cx="8427868" cy="1046425"/>
          </a:xfrm>
        </p:spPr>
        <p:txBody>
          <a:bodyPr/>
          <a:lstStyle/>
          <a:p>
            <a:pPr algn="ctr"/>
            <a:r>
              <a:rPr lang="en-US" dirty="0">
                <a:latin typeface="Palatino Linotype" panose="02040502050505030304" pitchFamily="18" charset="0"/>
              </a:rPr>
              <a:t>2</a:t>
            </a:r>
            <a:r>
              <a:rPr lang="en-US" baseline="30000" dirty="0">
                <a:latin typeface="Palatino Linotype" panose="02040502050505030304" pitchFamily="18" charset="0"/>
              </a:rPr>
              <a:t>nd</a:t>
            </a:r>
            <a:r>
              <a:rPr lang="en-US" dirty="0">
                <a:latin typeface="Palatino Linotype" panose="02040502050505030304" pitchFamily="18" charset="0"/>
              </a:rPr>
              <a:t> Decade</a:t>
            </a:r>
          </a:p>
        </p:txBody>
      </p:sp>
      <p:sp>
        <p:nvSpPr>
          <p:cNvPr id="3" name="Content Placeholder 2">
            <a:extLst>
              <a:ext uri="{FF2B5EF4-FFF2-40B4-BE49-F238E27FC236}">
                <a16:creationId xmlns:a16="http://schemas.microsoft.com/office/drawing/2014/main" id="{6E6DC10A-E752-43B4-82F4-28BD175781F2}"/>
              </a:ext>
            </a:extLst>
          </p:cNvPr>
          <p:cNvSpPr>
            <a:spLocks noGrp="1"/>
          </p:cNvSpPr>
          <p:nvPr>
            <p:ph idx="1"/>
          </p:nvPr>
        </p:nvSpPr>
        <p:spPr>
          <a:xfrm>
            <a:off x="3764132" y="1136342"/>
            <a:ext cx="8427868" cy="5335479"/>
          </a:xfrm>
        </p:spPr>
        <p:txBody>
          <a:bodyPr>
            <a:normAutofit lnSpcReduction="10000"/>
          </a:bodyPr>
          <a:lstStyle/>
          <a:p>
            <a:pPr marL="0" indent="0">
              <a:buNone/>
            </a:pPr>
            <a:r>
              <a:rPr lang="en-US" sz="3200" dirty="0">
                <a:latin typeface="Palatino Linotype" panose="02040502050505030304" pitchFamily="18" charset="0"/>
              </a:rPr>
              <a:t>Leader: </a:t>
            </a:r>
            <a:r>
              <a:rPr lang="en-US" sz="3200" b="0" i="0" dirty="0">
                <a:solidFill>
                  <a:srgbClr val="1E1E1E"/>
                </a:solidFill>
                <a:effectLst/>
                <a:latin typeface="Palatino Linotype" panose="02040502050505030304" pitchFamily="18" charset="0"/>
              </a:rPr>
              <a:t>Eternal Father, I offer you the Body and Blood, Soul and Divinity of Your Dearly Beloved Son, Our Lord, Jesus Christ, in atonement for our sins and those of the whole world.</a:t>
            </a:r>
          </a:p>
          <a:p>
            <a:pPr marL="0" indent="0">
              <a:buNone/>
            </a:pPr>
            <a:endParaRPr lang="en-US" sz="3200" dirty="0">
              <a:solidFill>
                <a:srgbClr val="1E1E1E"/>
              </a:solidFill>
              <a:latin typeface="Palatino Linotype" panose="02040502050505030304" pitchFamily="18" charset="0"/>
            </a:endParaRPr>
          </a:p>
          <a:p>
            <a:pPr marL="0" indent="0">
              <a:buNone/>
            </a:pPr>
            <a:r>
              <a:rPr lang="en-US" sz="3200" dirty="0">
                <a:solidFill>
                  <a:srgbClr val="1E1E1E"/>
                </a:solidFill>
                <a:latin typeface="Palatino Linotype" panose="02040502050505030304" pitchFamily="18" charset="0"/>
              </a:rPr>
              <a:t>Leader: For the sake of His sorrowful Passion, </a:t>
            </a:r>
          </a:p>
          <a:p>
            <a:pPr marL="0" indent="0">
              <a:buNone/>
            </a:pPr>
            <a:r>
              <a:rPr lang="en-US" sz="3200" dirty="0">
                <a:solidFill>
                  <a:srgbClr val="1E1E1E"/>
                </a:solidFill>
                <a:latin typeface="Palatino Linotype" panose="02040502050505030304" pitchFamily="18" charset="0"/>
              </a:rPr>
              <a:t>R/. Have mercy on us and on the whole world. </a:t>
            </a:r>
          </a:p>
          <a:p>
            <a:pPr marL="0" indent="0">
              <a:buNone/>
            </a:pPr>
            <a:r>
              <a:rPr lang="en-US" sz="3200" dirty="0">
                <a:solidFill>
                  <a:srgbClr val="1E1E1E"/>
                </a:solidFill>
                <a:latin typeface="Palatino Linotype" panose="02040502050505030304" pitchFamily="18" charset="0"/>
              </a:rPr>
              <a:t>(Repeat 10 times)</a:t>
            </a:r>
            <a:endParaRPr lang="en-US" sz="3200" dirty="0">
              <a:latin typeface="Palatino Linotype" panose="02040502050505030304" pitchFamily="18" charset="0"/>
            </a:endParaRPr>
          </a:p>
        </p:txBody>
      </p:sp>
      <p:pic>
        <p:nvPicPr>
          <p:cNvPr id="4" name="Picture 3">
            <a:extLst>
              <a:ext uri="{FF2B5EF4-FFF2-40B4-BE49-F238E27FC236}">
                <a16:creationId xmlns:a16="http://schemas.microsoft.com/office/drawing/2014/main" id="{256C902D-FC22-4B61-9551-81C70858C6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286" y="89917"/>
            <a:ext cx="3258846" cy="6691497"/>
          </a:xfrm>
          <a:prstGeom prst="rect">
            <a:avLst/>
          </a:prstGeom>
        </p:spPr>
      </p:pic>
      <p:pic>
        <p:nvPicPr>
          <p:cNvPr id="7" name="Content Placeholder 4">
            <a:extLst>
              <a:ext uri="{FF2B5EF4-FFF2-40B4-BE49-F238E27FC236}">
                <a16:creationId xmlns:a16="http://schemas.microsoft.com/office/drawing/2014/main" id="{89AD8136-2AAB-4737-BC3B-4696E2EA26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17550" y="5983550"/>
            <a:ext cx="874450" cy="874450"/>
          </a:xfrm>
          <a:prstGeom prst="rect">
            <a:avLst/>
          </a:prstGeom>
        </p:spPr>
      </p:pic>
    </p:spTree>
    <p:extLst>
      <p:ext uri="{BB962C8B-B14F-4D97-AF65-F5344CB8AC3E}">
        <p14:creationId xmlns:p14="http://schemas.microsoft.com/office/powerpoint/2010/main" val="2964126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4DC87-4C26-4660-9D01-C0819AEE8645}"/>
              </a:ext>
            </a:extLst>
          </p:cNvPr>
          <p:cNvSpPr>
            <a:spLocks noGrp="1"/>
          </p:cNvSpPr>
          <p:nvPr>
            <p:ph type="title"/>
          </p:nvPr>
        </p:nvSpPr>
        <p:spPr>
          <a:xfrm>
            <a:off x="3764132" y="89917"/>
            <a:ext cx="8427868" cy="1046425"/>
          </a:xfrm>
        </p:spPr>
        <p:txBody>
          <a:bodyPr/>
          <a:lstStyle/>
          <a:p>
            <a:pPr algn="ctr"/>
            <a:r>
              <a:rPr lang="en-US" dirty="0">
                <a:latin typeface="Palatino Linotype" panose="02040502050505030304" pitchFamily="18" charset="0"/>
              </a:rPr>
              <a:t>3</a:t>
            </a:r>
            <a:r>
              <a:rPr lang="en-US" baseline="30000" dirty="0">
                <a:latin typeface="Palatino Linotype" panose="02040502050505030304" pitchFamily="18" charset="0"/>
              </a:rPr>
              <a:t>rd</a:t>
            </a:r>
            <a:r>
              <a:rPr lang="en-US" dirty="0">
                <a:latin typeface="Palatino Linotype" panose="02040502050505030304" pitchFamily="18" charset="0"/>
              </a:rPr>
              <a:t> Decade</a:t>
            </a:r>
          </a:p>
        </p:txBody>
      </p:sp>
      <p:sp>
        <p:nvSpPr>
          <p:cNvPr id="3" name="Content Placeholder 2">
            <a:extLst>
              <a:ext uri="{FF2B5EF4-FFF2-40B4-BE49-F238E27FC236}">
                <a16:creationId xmlns:a16="http://schemas.microsoft.com/office/drawing/2014/main" id="{6E6DC10A-E752-43B4-82F4-28BD175781F2}"/>
              </a:ext>
            </a:extLst>
          </p:cNvPr>
          <p:cNvSpPr>
            <a:spLocks noGrp="1"/>
          </p:cNvSpPr>
          <p:nvPr>
            <p:ph idx="1"/>
          </p:nvPr>
        </p:nvSpPr>
        <p:spPr>
          <a:xfrm>
            <a:off x="3764132" y="1136342"/>
            <a:ext cx="8427868" cy="5335479"/>
          </a:xfrm>
        </p:spPr>
        <p:txBody>
          <a:bodyPr>
            <a:normAutofit lnSpcReduction="10000"/>
          </a:bodyPr>
          <a:lstStyle/>
          <a:p>
            <a:pPr marL="0" indent="0">
              <a:buNone/>
            </a:pPr>
            <a:r>
              <a:rPr lang="en-US" sz="3200" dirty="0">
                <a:latin typeface="Palatino Linotype" panose="02040502050505030304" pitchFamily="18" charset="0"/>
              </a:rPr>
              <a:t>Leader: </a:t>
            </a:r>
            <a:r>
              <a:rPr lang="en-US" sz="3200" b="0" i="0" dirty="0">
                <a:solidFill>
                  <a:srgbClr val="1E1E1E"/>
                </a:solidFill>
                <a:effectLst/>
                <a:latin typeface="Palatino Linotype" panose="02040502050505030304" pitchFamily="18" charset="0"/>
              </a:rPr>
              <a:t>Eternal Father, I offer you the Body and Blood, Soul and Divinity of Your Dearly Beloved Son, Our Lord, Jesus Christ, in atonement for our sins and those of the whole world.</a:t>
            </a:r>
          </a:p>
          <a:p>
            <a:pPr marL="0" indent="0">
              <a:buNone/>
            </a:pPr>
            <a:endParaRPr lang="en-US" sz="3200" dirty="0">
              <a:solidFill>
                <a:srgbClr val="1E1E1E"/>
              </a:solidFill>
              <a:latin typeface="Palatino Linotype" panose="02040502050505030304" pitchFamily="18" charset="0"/>
            </a:endParaRPr>
          </a:p>
          <a:p>
            <a:pPr marL="0" indent="0">
              <a:buNone/>
            </a:pPr>
            <a:r>
              <a:rPr lang="en-US" sz="3200" dirty="0">
                <a:solidFill>
                  <a:srgbClr val="1E1E1E"/>
                </a:solidFill>
                <a:latin typeface="Palatino Linotype" panose="02040502050505030304" pitchFamily="18" charset="0"/>
              </a:rPr>
              <a:t>Leader: For the sake of His sorrowful Passion, </a:t>
            </a:r>
          </a:p>
          <a:p>
            <a:pPr marL="0" indent="0">
              <a:buNone/>
            </a:pPr>
            <a:r>
              <a:rPr lang="en-US" sz="3200" dirty="0">
                <a:solidFill>
                  <a:srgbClr val="1E1E1E"/>
                </a:solidFill>
                <a:latin typeface="Palatino Linotype" panose="02040502050505030304" pitchFamily="18" charset="0"/>
              </a:rPr>
              <a:t>R/. Have mercy on us and on the whole world. </a:t>
            </a:r>
          </a:p>
          <a:p>
            <a:pPr marL="0" indent="0">
              <a:buNone/>
            </a:pPr>
            <a:r>
              <a:rPr lang="en-US" sz="3200" dirty="0">
                <a:solidFill>
                  <a:srgbClr val="1E1E1E"/>
                </a:solidFill>
                <a:latin typeface="Palatino Linotype" panose="02040502050505030304" pitchFamily="18" charset="0"/>
              </a:rPr>
              <a:t>(Repeat 10 times)</a:t>
            </a:r>
            <a:endParaRPr lang="en-US" sz="3200" dirty="0">
              <a:latin typeface="Palatino Linotype" panose="02040502050505030304" pitchFamily="18" charset="0"/>
            </a:endParaRPr>
          </a:p>
        </p:txBody>
      </p:sp>
      <p:pic>
        <p:nvPicPr>
          <p:cNvPr id="4" name="Picture 3">
            <a:extLst>
              <a:ext uri="{FF2B5EF4-FFF2-40B4-BE49-F238E27FC236}">
                <a16:creationId xmlns:a16="http://schemas.microsoft.com/office/drawing/2014/main" id="{256C902D-FC22-4B61-9551-81C70858C6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286" y="89917"/>
            <a:ext cx="3258846" cy="6691497"/>
          </a:xfrm>
          <a:prstGeom prst="rect">
            <a:avLst/>
          </a:prstGeom>
        </p:spPr>
      </p:pic>
      <p:pic>
        <p:nvPicPr>
          <p:cNvPr id="6" name="Content Placeholder 4">
            <a:extLst>
              <a:ext uri="{FF2B5EF4-FFF2-40B4-BE49-F238E27FC236}">
                <a16:creationId xmlns:a16="http://schemas.microsoft.com/office/drawing/2014/main" id="{3829A5B8-D30F-4B61-87A0-863E53545D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17550" y="5983550"/>
            <a:ext cx="874450" cy="874450"/>
          </a:xfrm>
          <a:prstGeom prst="rect">
            <a:avLst/>
          </a:prstGeom>
        </p:spPr>
      </p:pic>
    </p:spTree>
    <p:extLst>
      <p:ext uri="{BB962C8B-B14F-4D97-AF65-F5344CB8AC3E}">
        <p14:creationId xmlns:p14="http://schemas.microsoft.com/office/powerpoint/2010/main" val="4024633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4DC87-4C26-4660-9D01-C0819AEE8645}"/>
              </a:ext>
            </a:extLst>
          </p:cNvPr>
          <p:cNvSpPr>
            <a:spLocks noGrp="1"/>
          </p:cNvSpPr>
          <p:nvPr>
            <p:ph type="title"/>
          </p:nvPr>
        </p:nvSpPr>
        <p:spPr>
          <a:xfrm>
            <a:off x="3764132" y="89917"/>
            <a:ext cx="8427868" cy="1046425"/>
          </a:xfrm>
        </p:spPr>
        <p:txBody>
          <a:bodyPr/>
          <a:lstStyle/>
          <a:p>
            <a:pPr algn="ctr"/>
            <a:r>
              <a:rPr lang="en-US" dirty="0">
                <a:latin typeface="Palatino Linotype" panose="02040502050505030304" pitchFamily="18" charset="0"/>
              </a:rPr>
              <a:t>4</a:t>
            </a:r>
            <a:r>
              <a:rPr lang="en-US" baseline="30000" dirty="0">
                <a:latin typeface="Palatino Linotype" panose="02040502050505030304" pitchFamily="18" charset="0"/>
              </a:rPr>
              <a:t>th</a:t>
            </a:r>
            <a:r>
              <a:rPr lang="en-US" dirty="0">
                <a:latin typeface="Palatino Linotype" panose="02040502050505030304" pitchFamily="18" charset="0"/>
              </a:rPr>
              <a:t> Decade</a:t>
            </a:r>
          </a:p>
        </p:txBody>
      </p:sp>
      <p:sp>
        <p:nvSpPr>
          <p:cNvPr id="3" name="Content Placeholder 2">
            <a:extLst>
              <a:ext uri="{FF2B5EF4-FFF2-40B4-BE49-F238E27FC236}">
                <a16:creationId xmlns:a16="http://schemas.microsoft.com/office/drawing/2014/main" id="{6E6DC10A-E752-43B4-82F4-28BD175781F2}"/>
              </a:ext>
            </a:extLst>
          </p:cNvPr>
          <p:cNvSpPr>
            <a:spLocks noGrp="1"/>
          </p:cNvSpPr>
          <p:nvPr>
            <p:ph idx="1"/>
          </p:nvPr>
        </p:nvSpPr>
        <p:spPr>
          <a:xfrm>
            <a:off x="3764132" y="1136342"/>
            <a:ext cx="8427868" cy="5335479"/>
          </a:xfrm>
        </p:spPr>
        <p:txBody>
          <a:bodyPr>
            <a:normAutofit lnSpcReduction="10000"/>
          </a:bodyPr>
          <a:lstStyle/>
          <a:p>
            <a:pPr marL="0" indent="0">
              <a:buNone/>
            </a:pPr>
            <a:r>
              <a:rPr lang="en-US" sz="3200" dirty="0">
                <a:latin typeface="Palatino Linotype" panose="02040502050505030304" pitchFamily="18" charset="0"/>
              </a:rPr>
              <a:t>Leader: </a:t>
            </a:r>
            <a:r>
              <a:rPr lang="en-US" sz="3200" b="0" i="0" dirty="0">
                <a:solidFill>
                  <a:srgbClr val="1E1E1E"/>
                </a:solidFill>
                <a:effectLst/>
                <a:latin typeface="Palatino Linotype" panose="02040502050505030304" pitchFamily="18" charset="0"/>
              </a:rPr>
              <a:t>Eternal Father, I offer you the Body and Blood, Soul and Divinity of Your Dearly Beloved Son, Our Lord, Jesus Christ, in atonement for our sins and those of the whole world.</a:t>
            </a:r>
          </a:p>
          <a:p>
            <a:pPr marL="0" indent="0">
              <a:buNone/>
            </a:pPr>
            <a:endParaRPr lang="en-US" sz="3200" dirty="0">
              <a:solidFill>
                <a:srgbClr val="1E1E1E"/>
              </a:solidFill>
              <a:latin typeface="Palatino Linotype" panose="02040502050505030304" pitchFamily="18" charset="0"/>
            </a:endParaRPr>
          </a:p>
          <a:p>
            <a:pPr marL="0" indent="0">
              <a:buNone/>
            </a:pPr>
            <a:r>
              <a:rPr lang="en-US" sz="3200" dirty="0">
                <a:solidFill>
                  <a:srgbClr val="1E1E1E"/>
                </a:solidFill>
                <a:latin typeface="Palatino Linotype" panose="02040502050505030304" pitchFamily="18" charset="0"/>
              </a:rPr>
              <a:t>Leader: For the sake of His sorrowful Passion, </a:t>
            </a:r>
          </a:p>
          <a:p>
            <a:pPr marL="0" indent="0">
              <a:buNone/>
            </a:pPr>
            <a:r>
              <a:rPr lang="en-US" sz="3200" dirty="0">
                <a:solidFill>
                  <a:srgbClr val="1E1E1E"/>
                </a:solidFill>
                <a:latin typeface="Palatino Linotype" panose="02040502050505030304" pitchFamily="18" charset="0"/>
              </a:rPr>
              <a:t>R/. Have mercy on us and on the whole world. </a:t>
            </a:r>
          </a:p>
          <a:p>
            <a:pPr marL="0" indent="0">
              <a:buNone/>
            </a:pPr>
            <a:r>
              <a:rPr lang="en-US" sz="3200" dirty="0">
                <a:solidFill>
                  <a:srgbClr val="1E1E1E"/>
                </a:solidFill>
                <a:latin typeface="Palatino Linotype" panose="02040502050505030304" pitchFamily="18" charset="0"/>
              </a:rPr>
              <a:t>(Repeat 10 times)</a:t>
            </a:r>
            <a:endParaRPr lang="en-US" sz="3200" dirty="0">
              <a:latin typeface="Palatino Linotype" panose="02040502050505030304" pitchFamily="18" charset="0"/>
            </a:endParaRPr>
          </a:p>
        </p:txBody>
      </p:sp>
      <p:pic>
        <p:nvPicPr>
          <p:cNvPr id="4" name="Picture 3">
            <a:extLst>
              <a:ext uri="{FF2B5EF4-FFF2-40B4-BE49-F238E27FC236}">
                <a16:creationId xmlns:a16="http://schemas.microsoft.com/office/drawing/2014/main" id="{256C902D-FC22-4B61-9551-81C70858C6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286" y="89917"/>
            <a:ext cx="3258846" cy="6691497"/>
          </a:xfrm>
          <a:prstGeom prst="rect">
            <a:avLst/>
          </a:prstGeom>
        </p:spPr>
      </p:pic>
      <p:pic>
        <p:nvPicPr>
          <p:cNvPr id="7" name="Content Placeholder 4">
            <a:extLst>
              <a:ext uri="{FF2B5EF4-FFF2-40B4-BE49-F238E27FC236}">
                <a16:creationId xmlns:a16="http://schemas.microsoft.com/office/drawing/2014/main" id="{B50B78FF-0E7A-4DE4-A4F5-1642715F3C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17550" y="5983550"/>
            <a:ext cx="874450" cy="874450"/>
          </a:xfrm>
          <a:prstGeom prst="rect">
            <a:avLst/>
          </a:prstGeom>
        </p:spPr>
      </p:pic>
    </p:spTree>
    <p:extLst>
      <p:ext uri="{BB962C8B-B14F-4D97-AF65-F5344CB8AC3E}">
        <p14:creationId xmlns:p14="http://schemas.microsoft.com/office/powerpoint/2010/main" val="3386657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1022</Words>
  <Application>Microsoft Office PowerPoint</Application>
  <PresentationFormat>Widescreen</PresentationFormat>
  <Paragraphs>58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Palatino Linotype</vt:lpstr>
      <vt:lpstr>Office Theme</vt:lpstr>
      <vt:lpstr>The Chaplet of  Divine Mercy</vt:lpstr>
      <vt:lpstr>Opening Prayers</vt:lpstr>
      <vt:lpstr>Opening Prayers Continued</vt:lpstr>
      <vt:lpstr>Opening Prayers Continued</vt:lpstr>
      <vt:lpstr>Opening Prayers Continued</vt:lpstr>
      <vt:lpstr>1st Decade</vt:lpstr>
      <vt:lpstr>2nd Decade</vt:lpstr>
      <vt:lpstr>3rd Decade</vt:lpstr>
      <vt:lpstr>4th Decade</vt:lpstr>
      <vt:lpstr>5th Decade</vt:lpstr>
      <vt:lpstr>Holy God</vt:lpstr>
      <vt:lpstr>Closing Prayers</vt:lpstr>
      <vt:lpstr>Closing Prayers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Chaplet of Divine Mercy</dc:title>
  <dc:creator>Anthony Crescio</dc:creator>
  <cp:lastModifiedBy>Anthony Crescio</cp:lastModifiedBy>
  <cp:revision>14</cp:revision>
  <dcterms:created xsi:type="dcterms:W3CDTF">2021-04-11T21:20:23Z</dcterms:created>
  <dcterms:modified xsi:type="dcterms:W3CDTF">2022-04-23T22:10:28Z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