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3" r:id="rId4"/>
  </p:sldMasterIdLst>
  <p:notesMasterIdLst>
    <p:notesMasterId r:id="rId14"/>
  </p:notesMasterIdLst>
  <p:sldIdLst>
    <p:sldId id="277" r:id="rId5"/>
    <p:sldId id="284" r:id="rId6"/>
    <p:sldId id="278" r:id="rId7"/>
    <p:sldId id="286" r:id="rId8"/>
    <p:sldId id="285" r:id="rId9"/>
    <p:sldId id="280" r:id="rId10"/>
    <p:sldId id="283" r:id="rId11"/>
    <p:sldId id="281" r:id="rId12"/>
    <p:sldId id="28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6AAF"/>
    <a:srgbClr val="B84C6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1EC09C-9CDC-48F0-BB82-ED223F986966}" type="datetimeFigureOut">
              <a:rPr lang="en-US" smtClean="0"/>
              <a:t>12/3/2025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46CEE3-4835-4F73-BA0B-02C09C038718}" type="slidenum">
              <a:rPr lang="en-US" smtClean="0"/>
              <a:t>‹#›</a:t>
            </a:fld>
            <a:endParaRPr lang="en-US" dirty="0"/>
          </a:p>
        </p:txBody>
      </p:sp>
    </p:spTree>
    <p:extLst>
      <p:ext uri="{BB962C8B-B14F-4D97-AF65-F5344CB8AC3E}">
        <p14:creationId xmlns:p14="http://schemas.microsoft.com/office/powerpoint/2010/main" val="35790889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0">
                      <a:schemeClr val="tx1"/>
                    </a:gs>
                    <a:gs pos="68000">
                      <a:srgbClr val="F1F1F1"/>
                    </a:gs>
                    <a:gs pos="100000">
                      <a:schemeClr val="bg1">
                        <a:lumMod val="11000"/>
                        <a:lumOff val="89000"/>
                      </a:schemeClr>
                    </a:gs>
                  </a:gsLst>
                  <a:lin ang="5400000" scaled="1"/>
                  <a:tileRect/>
                </a:gradFill>
                <a:effectLst>
                  <a:outerShdw blurRad="469900" dist="342900" dir="5400000" sy="-20000" rotWithShape="0">
                    <a:prstClr val="black">
                      <a:alpha val="66000"/>
                    </a:prstClr>
                  </a:outerShdw>
                </a:effectLst>
              </a:defRPr>
            </a:lvl1pPr>
          </a:lstStyle>
          <a:p>
            <a:pPr lvl="0" algn="r"/>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vert="horz" lIns="91440" tIns="45720" rIns="91440" bIns="45720" rtlCol="0"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stStyle>
          <a:p>
            <a:pPr marL="0" lvl="0" indent="0" algn="r">
              <a:buNone/>
            </a:pPr>
            <a:r>
              <a:rPr lang="en-US"/>
              <a:t>Click to edit Master subtitle style</a:t>
            </a:r>
            <a:endParaRPr lang="en-US" dirty="0"/>
          </a:p>
        </p:txBody>
      </p:sp>
      <p:sp>
        <p:nvSpPr>
          <p:cNvPr id="7" name="Date Placeholder 6"/>
          <p:cNvSpPr>
            <a:spLocks noGrp="1"/>
          </p:cNvSpPr>
          <p:nvPr>
            <p:ph type="dt" sz="half" idx="10"/>
          </p:nvPr>
        </p:nvSpPr>
        <p:spPr/>
        <p:txBody>
          <a:bodyPr/>
          <a:lstStyle/>
          <a:p>
            <a:fld id="{9D874152-028B-486A-9CCC-467A5536A7DC}" type="datetime1">
              <a:rPr lang="en-US" smtClean="0"/>
              <a:t>12/3/2025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98744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A1558FF-9F53-4DAD-84A1-1EEE4F190FF1}" type="datetime1">
              <a:rPr lang="en-US" smtClean="0"/>
              <a:t>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8038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83DE74-4CAD-4852-95E7-A055FD779420}" type="datetime1">
              <a:rPr lang="en-US" smtClean="0"/>
              <a:t>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6122869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83DE74-4CAD-4852-95E7-A055FD779420}" type="datetime1">
              <a:rPr lang="en-US" smtClean="0"/>
              <a:t>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890681570"/>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83DE74-4CAD-4852-95E7-A055FD779420}" type="datetime1">
              <a:rPr lang="en-US" smtClean="0"/>
              <a:t>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1614377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183DE74-4CAD-4852-95E7-A055FD779420}" type="datetime1">
              <a:rPr lang="en-US" smtClean="0"/>
              <a:t>12/3/2025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34340466"/>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183DE74-4CAD-4852-95E7-A055FD779420}" type="datetime1">
              <a:rPr lang="en-US" smtClean="0"/>
              <a:t>12/3/2025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16835608"/>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5E59DB-4C5A-44A3-897C-FF6803F94296}" type="datetime1">
              <a:rPr lang="en-US" smtClean="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161248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6B6E0-E0F8-4800-BD74-7D33DFE5ED7E}" type="datetime1">
              <a:rPr lang="en-US" smtClean="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97485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6DC824-D0E7-4046-8B44-4AAD1C4DE2CF}" type="datetime1">
              <a:rPr lang="en-US" smtClean="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48764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32000"/>
                        <a:lumOff val="68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EFC221C-17A4-4F42-9F54-9F7E03AA1BBB}" type="datetime1">
              <a:rPr lang="en-US" smtClean="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7383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8CD7CBA-5256-42F3-BAB5-33F095514AE3}" type="datetime1">
              <a:rPr lang="en-US" smtClean="0"/>
              <a:t>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85452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EB80C04-2E33-403B-B014-7E203A57326C}" type="datetime1">
              <a:rPr lang="en-US" smtClean="0"/>
              <a:t>12/3/2025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48381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C92A49D-7D7F-4D69-A8AA-65D6B58C15F2}" type="datetime1">
              <a:rPr lang="en-US" smtClean="0"/>
              <a:t>12/3/2025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15557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E02903-36C1-4F6B-9F27-EA2305255204}" type="datetime1">
              <a:rPr lang="en-US" smtClean="0"/>
              <a:t>12/3/2025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83624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E8BBFA8-C775-4121-A7F6-6851C8035873}" type="datetime1">
              <a:rPr lang="en-US" smtClean="0"/>
              <a:t>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60550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EC01760-8EEC-4A4C-BD0D-3CDAAA80A266}" type="datetime1">
              <a:rPr lang="en-US" smtClean="0"/>
              <a:t>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83311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7000">
              <a:srgbClr val="B84C65"/>
            </a:gs>
            <a:gs pos="50000">
              <a:srgbClr val="E86AAF"/>
            </a:gs>
            <a:gs pos="93000">
              <a:srgbClr val="B84C65"/>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B183DE74-4CAD-4852-95E7-A055FD779420}" type="datetime1">
              <a:rPr lang="en-US" smtClean="0"/>
              <a:t>12/3/2025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82748586"/>
      </p:ext>
    </p:extLst>
  </p:cSld>
  <p:clrMap bg1="dk1" tx1="lt1" bg2="dk2" tx2="lt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 id="2147483737" r:id="rId14"/>
    <p:sldLayoutId id="2147483738" r:id="rId15"/>
    <p:sldLayoutId id="2147483739" r:id="rId16"/>
    <p:sldLayoutId id="2147483740"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13000"/>
                  <a:lumOff val="87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B291FA1-E6E3-EA26-D22F-3588C13BCF9A}"/>
              </a:ext>
            </a:extLst>
          </p:cNvPr>
          <p:cNvPicPr>
            <a:picLocks noChangeAspect="1"/>
          </p:cNvPicPr>
          <p:nvPr/>
        </p:nvPicPr>
        <p:blipFill>
          <a:blip r:embed="rId2"/>
          <a:stretch>
            <a:fillRect/>
          </a:stretch>
        </p:blipFill>
        <p:spPr>
          <a:xfrm>
            <a:off x="2667000" y="0"/>
            <a:ext cx="6858000" cy="6858000"/>
          </a:xfrm>
          <a:prstGeom prst="rect">
            <a:avLst/>
          </a:prstGeom>
        </p:spPr>
      </p:pic>
    </p:spTree>
    <p:extLst>
      <p:ext uri="{BB962C8B-B14F-4D97-AF65-F5344CB8AC3E}">
        <p14:creationId xmlns:p14="http://schemas.microsoft.com/office/powerpoint/2010/main" val="2803136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EEDB6-A5B3-4FA4-9A1D-F5EBC3948F48}"/>
              </a:ext>
            </a:extLst>
          </p:cNvPr>
          <p:cNvSpPr>
            <a:spLocks noGrp="1"/>
          </p:cNvSpPr>
          <p:nvPr>
            <p:ph type="title"/>
          </p:nvPr>
        </p:nvSpPr>
        <p:spPr>
          <a:xfrm>
            <a:off x="0" y="0"/>
            <a:ext cx="12192000" cy="6858000"/>
          </a:xfrm>
        </p:spPr>
        <p:txBody>
          <a:bodyPr>
            <a:normAutofit/>
          </a:bodyPr>
          <a:lstStyle/>
          <a:p>
            <a:pPr algn="ctr"/>
            <a:r>
              <a:rPr lang="en-US" sz="6000" dirty="0">
                <a:latin typeface="Palatino Linotype" panose="02040502050505030304" pitchFamily="18" charset="0"/>
              </a:rPr>
              <a:t>Please Light the First Two Candles on Your Advent Wreath.</a:t>
            </a:r>
          </a:p>
        </p:txBody>
      </p:sp>
      <p:pic>
        <p:nvPicPr>
          <p:cNvPr id="3" name="Picture 2">
            <a:extLst>
              <a:ext uri="{FF2B5EF4-FFF2-40B4-BE49-F238E27FC236}">
                <a16:creationId xmlns:a16="http://schemas.microsoft.com/office/drawing/2014/main" id="{2201E0AD-A782-4F19-83BF-7F3391A22170}"/>
              </a:ext>
            </a:extLst>
          </p:cNvPr>
          <p:cNvPicPr>
            <a:picLocks noChangeAspect="1"/>
          </p:cNvPicPr>
          <p:nvPr/>
        </p:nvPicPr>
        <p:blipFill>
          <a:blip r:embed="rId2"/>
          <a:stretch>
            <a:fillRect/>
          </a:stretch>
        </p:blipFill>
        <p:spPr>
          <a:xfrm>
            <a:off x="11326427" y="5992427"/>
            <a:ext cx="865573" cy="865573"/>
          </a:xfrm>
          <a:prstGeom prst="rect">
            <a:avLst/>
          </a:prstGeom>
        </p:spPr>
      </p:pic>
    </p:spTree>
    <p:extLst>
      <p:ext uri="{BB962C8B-B14F-4D97-AF65-F5344CB8AC3E}">
        <p14:creationId xmlns:p14="http://schemas.microsoft.com/office/powerpoint/2010/main" val="2698990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4">
            <a:extLst>
              <a:ext uri="{FF2B5EF4-FFF2-40B4-BE49-F238E27FC236}">
                <a16:creationId xmlns:a16="http://schemas.microsoft.com/office/drawing/2014/main" id="{ADC62CDD-C589-447B-9A07-6DB67BDD7141}"/>
              </a:ext>
            </a:extLst>
          </p:cNvPr>
          <p:cNvSpPr>
            <a:spLocks noGrp="1"/>
          </p:cNvSpPr>
          <p:nvPr>
            <p:ph type="title"/>
          </p:nvPr>
        </p:nvSpPr>
        <p:spPr>
          <a:xfrm>
            <a:off x="0" y="506712"/>
            <a:ext cx="12192000" cy="2369653"/>
          </a:xfrm>
        </p:spPr>
        <p:txBody>
          <a:bodyPr>
            <a:normAutofit/>
          </a:bodyPr>
          <a:lstStyle/>
          <a:p>
            <a:pPr algn="ctr"/>
            <a:r>
              <a:rPr lang="en-US" sz="6600" dirty="0">
                <a:latin typeface="Palatino Linotype" panose="02040502050505030304" pitchFamily="18" charset="0"/>
              </a:rPr>
              <a:t>Begin with the</a:t>
            </a:r>
            <a:br>
              <a:rPr lang="en-US" sz="6600" dirty="0">
                <a:latin typeface="Palatino Linotype" panose="02040502050505030304" pitchFamily="18" charset="0"/>
              </a:rPr>
            </a:br>
            <a:r>
              <a:rPr lang="en-US" sz="6600" dirty="0">
                <a:latin typeface="Palatino Linotype" panose="02040502050505030304" pitchFamily="18" charset="0"/>
              </a:rPr>
              <a:t>Sign of the Cross</a:t>
            </a:r>
          </a:p>
        </p:txBody>
      </p:sp>
      <p:sp>
        <p:nvSpPr>
          <p:cNvPr id="5" name="Content Placeholder 4">
            <a:extLst>
              <a:ext uri="{FF2B5EF4-FFF2-40B4-BE49-F238E27FC236}">
                <a16:creationId xmlns:a16="http://schemas.microsoft.com/office/drawing/2014/main" id="{0E2AF9BF-6A65-4D68-B585-91D48B7F1DBB}"/>
              </a:ext>
            </a:extLst>
          </p:cNvPr>
          <p:cNvSpPr>
            <a:spLocks noGrp="1"/>
          </p:cNvSpPr>
          <p:nvPr>
            <p:ph idx="1"/>
          </p:nvPr>
        </p:nvSpPr>
        <p:spPr>
          <a:xfrm>
            <a:off x="0" y="3088975"/>
            <a:ext cx="12192000" cy="3262313"/>
          </a:xfrm>
        </p:spPr>
        <p:txBody>
          <a:bodyPr>
            <a:normAutofit fontScale="92500" lnSpcReduction="10000"/>
          </a:bodyPr>
          <a:lstStyle/>
          <a:p>
            <a:pPr marL="0" marR="0" indent="0" algn="ctr">
              <a:lnSpc>
                <a:spcPct val="107000"/>
              </a:lnSpc>
              <a:spcBef>
                <a:spcPts val="0"/>
              </a:spcBef>
              <a:spcAft>
                <a:spcPts val="0"/>
              </a:spcAft>
              <a:buNone/>
            </a:pPr>
            <a:r>
              <a:rPr lang="en-US" sz="5400" dirty="0">
                <a:effectLst/>
                <a:latin typeface="Palatino Linotype" panose="02040502050505030304" pitchFamily="18" charset="0"/>
                <a:ea typeface="Calibri" panose="020F0502020204030204" pitchFamily="34" charset="0"/>
                <a:cs typeface="Times New Roman" panose="02020603050405020304" pitchFamily="18" charset="0"/>
              </a:rPr>
              <a:t>Leader: Our help is in the name of the Lord.</a:t>
            </a:r>
          </a:p>
          <a:p>
            <a:pPr marL="0" marR="0" indent="0" algn="ctr">
              <a:lnSpc>
                <a:spcPct val="107000"/>
              </a:lnSpc>
              <a:spcBef>
                <a:spcPts val="0"/>
              </a:spcBef>
              <a:spcAft>
                <a:spcPts val="0"/>
              </a:spcAft>
              <a:buNone/>
            </a:pPr>
            <a:endParaRPr lang="en-US" sz="5400" dirty="0">
              <a:effectLst/>
              <a:latin typeface="Palatino Linotype" panose="02040502050505030304" pitchFamily="18"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0"/>
              </a:spcAft>
              <a:buNone/>
            </a:pPr>
            <a:r>
              <a:rPr lang="en-US" sz="5400" dirty="0">
                <a:effectLst/>
                <a:latin typeface="Palatino Linotype" panose="02040502050505030304" pitchFamily="18" charset="0"/>
                <a:ea typeface="Calibri" panose="020F0502020204030204" pitchFamily="34" charset="0"/>
                <a:cs typeface="Times New Roman" panose="02020603050405020304" pitchFamily="18" charset="0"/>
              </a:rPr>
              <a:t>R/. Who made heaven and earth.</a:t>
            </a:r>
          </a:p>
          <a:p>
            <a:pPr marL="0" indent="0">
              <a:buNone/>
            </a:pPr>
            <a:endParaRPr lang="en-US" dirty="0"/>
          </a:p>
        </p:txBody>
      </p:sp>
      <p:pic>
        <p:nvPicPr>
          <p:cNvPr id="4" name="Picture 3">
            <a:extLst>
              <a:ext uri="{FF2B5EF4-FFF2-40B4-BE49-F238E27FC236}">
                <a16:creationId xmlns:a16="http://schemas.microsoft.com/office/drawing/2014/main" id="{9651493D-FF7E-4F96-83E5-173FC241A80A}"/>
              </a:ext>
            </a:extLst>
          </p:cNvPr>
          <p:cNvPicPr>
            <a:picLocks noChangeAspect="1"/>
          </p:cNvPicPr>
          <p:nvPr/>
        </p:nvPicPr>
        <p:blipFill>
          <a:blip r:embed="rId2"/>
          <a:stretch>
            <a:fillRect/>
          </a:stretch>
        </p:blipFill>
        <p:spPr>
          <a:xfrm>
            <a:off x="11326427" y="5992427"/>
            <a:ext cx="865573" cy="865573"/>
          </a:xfrm>
          <a:prstGeom prst="rect">
            <a:avLst/>
          </a:prstGeom>
        </p:spPr>
      </p:pic>
    </p:spTree>
    <p:extLst>
      <p:ext uri="{BB962C8B-B14F-4D97-AF65-F5344CB8AC3E}">
        <p14:creationId xmlns:p14="http://schemas.microsoft.com/office/powerpoint/2010/main" val="967649637"/>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113E7-8979-4954-890C-CE7C4918B105}"/>
              </a:ext>
            </a:extLst>
          </p:cNvPr>
          <p:cNvSpPr>
            <a:spLocks noGrp="1"/>
          </p:cNvSpPr>
          <p:nvPr>
            <p:ph type="title"/>
          </p:nvPr>
        </p:nvSpPr>
        <p:spPr>
          <a:xfrm>
            <a:off x="1" y="0"/>
            <a:ext cx="12192000" cy="1313895"/>
          </a:xfrm>
        </p:spPr>
        <p:txBody>
          <a:bodyPr>
            <a:normAutofit fontScale="90000"/>
          </a:bodyPr>
          <a:lstStyle/>
          <a:p>
            <a:r>
              <a:rPr lang="en-US"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Listen to the words of St. Paul to the Philippians (4:4-7):</a:t>
            </a:r>
            <a:endParaRPr lang="en-US" dirty="0">
              <a:solidFill>
                <a:schemeClr val="tx1"/>
              </a:solidFill>
            </a:endParaRPr>
          </a:p>
        </p:txBody>
      </p:sp>
      <p:sp>
        <p:nvSpPr>
          <p:cNvPr id="3" name="Content Placeholder 2">
            <a:extLst>
              <a:ext uri="{FF2B5EF4-FFF2-40B4-BE49-F238E27FC236}">
                <a16:creationId xmlns:a16="http://schemas.microsoft.com/office/drawing/2014/main" id="{4DF57C92-8506-4DD7-950F-17EB0556DABD}"/>
              </a:ext>
            </a:extLst>
          </p:cNvPr>
          <p:cNvSpPr>
            <a:spLocks noGrp="1"/>
          </p:cNvSpPr>
          <p:nvPr>
            <p:ph idx="1"/>
          </p:nvPr>
        </p:nvSpPr>
        <p:spPr>
          <a:xfrm>
            <a:off x="0" y="1455938"/>
            <a:ext cx="12191999" cy="5402062"/>
          </a:xfrm>
        </p:spPr>
        <p:txBody>
          <a:bodyPr>
            <a:normAutofit lnSpcReduction="10000"/>
          </a:bodyPr>
          <a:lstStyle/>
          <a:p>
            <a:pPr marL="0" indent="0">
              <a:buNone/>
            </a:pPr>
            <a:r>
              <a:rPr lang="en-US" sz="3900" dirty="0">
                <a:solidFill>
                  <a:schemeClr val="tx1"/>
                </a:solidFill>
                <a:latin typeface="Palatino Linotype" panose="02040502050505030304" pitchFamily="18" charset="0"/>
              </a:rPr>
              <a:t>Rejoice in the Lord always! I say it again. Rejoice! Everyone should see how unselfish you are. The Lord is near. Dismiss all anxiety from your minds. Present your needs to God in every form of prayer and in petitions full of gratitude. Then God’s own peace, which is beyond all understanding, will stand guard over your hearts and minds, in Christ Jesus.</a:t>
            </a:r>
          </a:p>
          <a:p>
            <a:pPr marL="0" indent="0">
              <a:buNone/>
            </a:pPr>
            <a:endParaRPr lang="en-US" sz="1200" dirty="0">
              <a:solidFill>
                <a:schemeClr val="tx1"/>
              </a:solidFill>
              <a:latin typeface="Palatino Linotype" panose="02040502050505030304" pitchFamily="18" charset="0"/>
            </a:endParaRPr>
          </a:p>
          <a:p>
            <a:pPr marL="0" indent="0">
              <a:buNone/>
            </a:pPr>
            <a:endParaRPr lang="en-US" sz="1200" dirty="0">
              <a:solidFill>
                <a:schemeClr val="tx1"/>
              </a:solidFill>
              <a:latin typeface="Palatino Linotype" panose="02040502050505030304" pitchFamily="18" charset="0"/>
            </a:endParaRPr>
          </a:p>
          <a:p>
            <a:pPr marL="0" indent="0">
              <a:buNone/>
            </a:pPr>
            <a:r>
              <a:rPr lang="en-US" sz="3900" dirty="0">
                <a:solidFill>
                  <a:schemeClr val="tx1"/>
                </a:solidFill>
                <a:latin typeface="Palatino Linotype" panose="02040502050505030304" pitchFamily="18" charset="0"/>
                <a:ea typeface="Calibri" panose="020F0502020204030204" pitchFamily="34" charset="0"/>
                <a:cs typeface="Times New Roman" panose="02020603050405020304" pitchFamily="18" charset="0"/>
              </a:rPr>
              <a:t>Reader: The word of the Lord</a:t>
            </a:r>
          </a:p>
          <a:p>
            <a:pPr marL="0" indent="0">
              <a:buNone/>
            </a:pPr>
            <a:r>
              <a:rPr lang="en-US" sz="3900"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R/. Thanks be to God.</a:t>
            </a:r>
            <a:endParaRPr lang="en-US" sz="3900" dirty="0">
              <a:solidFill>
                <a:schemeClr val="tx1"/>
              </a:solidFill>
              <a:latin typeface="Palatino Linotype" panose="02040502050505030304" pitchFamily="18" charset="0"/>
            </a:endParaRPr>
          </a:p>
        </p:txBody>
      </p:sp>
      <p:pic>
        <p:nvPicPr>
          <p:cNvPr id="4" name="Picture 3">
            <a:extLst>
              <a:ext uri="{FF2B5EF4-FFF2-40B4-BE49-F238E27FC236}">
                <a16:creationId xmlns:a16="http://schemas.microsoft.com/office/drawing/2014/main" id="{6E9ACBB1-A13A-4F1B-9E40-BECCB8862764}"/>
              </a:ext>
            </a:extLst>
          </p:cNvPr>
          <p:cNvPicPr>
            <a:picLocks noChangeAspect="1"/>
          </p:cNvPicPr>
          <p:nvPr/>
        </p:nvPicPr>
        <p:blipFill>
          <a:blip r:embed="rId2"/>
          <a:stretch>
            <a:fillRect/>
          </a:stretch>
        </p:blipFill>
        <p:spPr>
          <a:xfrm>
            <a:off x="11326427" y="5992427"/>
            <a:ext cx="865573" cy="865573"/>
          </a:xfrm>
          <a:prstGeom prst="rect">
            <a:avLst/>
          </a:prstGeom>
        </p:spPr>
      </p:pic>
    </p:spTree>
    <p:extLst>
      <p:ext uri="{BB962C8B-B14F-4D97-AF65-F5344CB8AC3E}">
        <p14:creationId xmlns:p14="http://schemas.microsoft.com/office/powerpoint/2010/main" val="954825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69340-1075-496B-8ECF-604FCB9918EC}"/>
              </a:ext>
            </a:extLst>
          </p:cNvPr>
          <p:cNvSpPr>
            <a:spLocks noGrp="1"/>
          </p:cNvSpPr>
          <p:nvPr>
            <p:ph type="title"/>
          </p:nvPr>
        </p:nvSpPr>
        <p:spPr>
          <a:xfrm>
            <a:off x="1" y="1"/>
            <a:ext cx="12191998" cy="1020932"/>
          </a:xfrm>
        </p:spPr>
        <p:txBody>
          <a:bodyPr/>
          <a:lstStyle/>
          <a:p>
            <a:r>
              <a:rPr lang="en-US" sz="5400" dirty="0">
                <a:latin typeface="Palatino Linotype" panose="02040502050505030304" pitchFamily="18" charset="0"/>
              </a:rPr>
              <a:t>Responsory</a:t>
            </a:r>
            <a:endParaRPr lang="en-US" dirty="0">
              <a:latin typeface="Palatino Linotype" panose="02040502050505030304" pitchFamily="18" charset="0"/>
            </a:endParaRPr>
          </a:p>
        </p:txBody>
      </p:sp>
      <p:sp>
        <p:nvSpPr>
          <p:cNvPr id="3" name="Content Placeholder 2">
            <a:extLst>
              <a:ext uri="{FF2B5EF4-FFF2-40B4-BE49-F238E27FC236}">
                <a16:creationId xmlns:a16="http://schemas.microsoft.com/office/drawing/2014/main" id="{231B95F7-D375-4FC5-A9FF-B774DCC916A2}"/>
              </a:ext>
            </a:extLst>
          </p:cNvPr>
          <p:cNvSpPr>
            <a:spLocks noGrp="1"/>
          </p:cNvSpPr>
          <p:nvPr>
            <p:ph idx="1"/>
          </p:nvPr>
        </p:nvSpPr>
        <p:spPr>
          <a:xfrm>
            <a:off x="0" y="905523"/>
            <a:ext cx="12191999" cy="5952478"/>
          </a:xfrm>
        </p:spPr>
        <p:txBody>
          <a:bodyPr>
            <a:normAutofit lnSpcReduction="10000"/>
          </a:bodyPr>
          <a:lstStyle/>
          <a:p>
            <a:pPr marL="0" indent="0">
              <a:buNone/>
            </a:pPr>
            <a:r>
              <a:rPr lang="en-US" sz="3600" dirty="0">
                <a:latin typeface="Palatino Linotype" panose="02040502050505030304" pitchFamily="18" charset="0"/>
              </a:rPr>
              <a:t>Your light will come, Jerusalem; the Lord will dawn on you in radiant beauty.</a:t>
            </a:r>
          </a:p>
          <a:p>
            <a:pPr marL="0" indent="0">
              <a:buNone/>
            </a:pPr>
            <a:r>
              <a:rPr lang="en-US" sz="3600" dirty="0">
                <a:latin typeface="Palatino Linotype" panose="02040502050505030304" pitchFamily="18" charset="0"/>
              </a:rPr>
              <a:t>R/. Your light will come, Jerusalem; the Lord will dawn on you in radiant beauty .</a:t>
            </a:r>
          </a:p>
          <a:p>
            <a:pPr marL="0" indent="0">
              <a:buNone/>
            </a:pPr>
            <a:endParaRPr lang="en-US" sz="2000" dirty="0">
              <a:latin typeface="Palatino Linotype" panose="02040502050505030304" pitchFamily="18" charset="0"/>
            </a:endParaRPr>
          </a:p>
          <a:p>
            <a:pPr marL="0" indent="0">
              <a:buNone/>
            </a:pPr>
            <a:r>
              <a:rPr lang="en-US" sz="3600" dirty="0">
                <a:latin typeface="Palatino Linotype" panose="02040502050505030304" pitchFamily="18" charset="0"/>
              </a:rPr>
              <a:t>You will see his glory within you.</a:t>
            </a:r>
          </a:p>
          <a:p>
            <a:pPr marL="0" indent="0">
              <a:buNone/>
            </a:pPr>
            <a:r>
              <a:rPr lang="en-US" sz="3600" dirty="0">
                <a:latin typeface="Palatino Linotype" panose="02040502050505030304" pitchFamily="18" charset="0"/>
              </a:rPr>
              <a:t>R/. The Lord will dawn on you in radiant beauty.</a:t>
            </a:r>
          </a:p>
          <a:p>
            <a:pPr marL="0" indent="0">
              <a:buNone/>
            </a:pPr>
            <a:endParaRPr lang="en-US" sz="2400" dirty="0">
              <a:latin typeface="Palatino Linotype" panose="02040502050505030304" pitchFamily="18" charset="0"/>
            </a:endParaRPr>
          </a:p>
          <a:p>
            <a:pPr marL="0" indent="0">
              <a:buNone/>
            </a:pPr>
            <a:r>
              <a:rPr lang="en-US" sz="3600" dirty="0">
                <a:latin typeface="Palatino Linotype" panose="02040502050505030304" pitchFamily="18" charset="0"/>
              </a:rPr>
              <a:t>Glory to the Father and to the Son and to the Holy Spirit</a:t>
            </a:r>
          </a:p>
          <a:p>
            <a:pPr marL="0" indent="0">
              <a:buNone/>
            </a:pPr>
            <a:r>
              <a:rPr lang="en-US" sz="3600" dirty="0">
                <a:latin typeface="Palatino Linotype" panose="02040502050505030304" pitchFamily="18" charset="0"/>
              </a:rPr>
              <a:t>R/. Your light will come, Jerusalem; the Lord will dawn on you in radiant beauty.</a:t>
            </a:r>
          </a:p>
        </p:txBody>
      </p:sp>
      <p:pic>
        <p:nvPicPr>
          <p:cNvPr id="4" name="Picture 3">
            <a:extLst>
              <a:ext uri="{FF2B5EF4-FFF2-40B4-BE49-F238E27FC236}">
                <a16:creationId xmlns:a16="http://schemas.microsoft.com/office/drawing/2014/main" id="{F94B6882-80D1-4F38-822C-570DACD38E7B}"/>
              </a:ext>
            </a:extLst>
          </p:cNvPr>
          <p:cNvPicPr>
            <a:picLocks noChangeAspect="1"/>
          </p:cNvPicPr>
          <p:nvPr/>
        </p:nvPicPr>
        <p:blipFill>
          <a:blip r:embed="rId2"/>
          <a:stretch>
            <a:fillRect/>
          </a:stretch>
        </p:blipFill>
        <p:spPr>
          <a:xfrm>
            <a:off x="11326427" y="5992427"/>
            <a:ext cx="865573" cy="865573"/>
          </a:xfrm>
          <a:prstGeom prst="rect">
            <a:avLst/>
          </a:prstGeom>
        </p:spPr>
      </p:pic>
    </p:spTree>
    <p:extLst>
      <p:ext uri="{BB962C8B-B14F-4D97-AF65-F5344CB8AC3E}">
        <p14:creationId xmlns:p14="http://schemas.microsoft.com/office/powerpoint/2010/main" val="3949946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ECFF4-C8B5-4F16-ACA2-76B65C41D191}"/>
              </a:ext>
            </a:extLst>
          </p:cNvPr>
          <p:cNvSpPr>
            <a:spLocks noGrp="1"/>
          </p:cNvSpPr>
          <p:nvPr>
            <p:ph type="title"/>
          </p:nvPr>
        </p:nvSpPr>
        <p:spPr>
          <a:xfrm>
            <a:off x="0" y="0"/>
            <a:ext cx="12191999" cy="6858000"/>
          </a:xfrm>
        </p:spPr>
        <p:txBody>
          <a:bodyPr>
            <a:normAutofit/>
          </a:bodyPr>
          <a:lstStyle/>
          <a:p>
            <a:pPr algn="ctr"/>
            <a:r>
              <a:rPr lang="en-US" sz="6000" dirty="0">
                <a:latin typeface="Palatino Linotype" panose="02040502050505030304" pitchFamily="18" charset="0"/>
              </a:rPr>
              <a:t>Please Light the Third Candle on Your Advent Wreath.</a:t>
            </a:r>
          </a:p>
        </p:txBody>
      </p:sp>
      <p:pic>
        <p:nvPicPr>
          <p:cNvPr id="3" name="Picture 2">
            <a:extLst>
              <a:ext uri="{FF2B5EF4-FFF2-40B4-BE49-F238E27FC236}">
                <a16:creationId xmlns:a16="http://schemas.microsoft.com/office/drawing/2014/main" id="{10A66DC8-DAD0-4CD1-8AE1-8E8E10F7D45A}"/>
              </a:ext>
            </a:extLst>
          </p:cNvPr>
          <p:cNvPicPr>
            <a:picLocks noChangeAspect="1"/>
          </p:cNvPicPr>
          <p:nvPr/>
        </p:nvPicPr>
        <p:blipFill>
          <a:blip r:embed="rId2"/>
          <a:stretch>
            <a:fillRect/>
          </a:stretch>
        </p:blipFill>
        <p:spPr>
          <a:xfrm>
            <a:off x="11326427" y="5992427"/>
            <a:ext cx="865573" cy="865573"/>
          </a:xfrm>
          <a:prstGeom prst="rect">
            <a:avLst/>
          </a:prstGeom>
        </p:spPr>
      </p:pic>
    </p:spTree>
    <p:extLst>
      <p:ext uri="{BB962C8B-B14F-4D97-AF65-F5344CB8AC3E}">
        <p14:creationId xmlns:p14="http://schemas.microsoft.com/office/powerpoint/2010/main" val="2520898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A26CD-A802-4630-BF05-12A373248733}"/>
              </a:ext>
            </a:extLst>
          </p:cNvPr>
          <p:cNvSpPr>
            <a:spLocks noGrp="1"/>
          </p:cNvSpPr>
          <p:nvPr>
            <p:ph type="title"/>
          </p:nvPr>
        </p:nvSpPr>
        <p:spPr>
          <a:xfrm>
            <a:off x="1" y="0"/>
            <a:ext cx="12192000" cy="1349406"/>
          </a:xfrm>
        </p:spPr>
        <p:txBody>
          <a:bodyPr>
            <a:normAutofit/>
          </a:bodyPr>
          <a:lstStyle/>
          <a:p>
            <a:pPr algn="ctr"/>
            <a:r>
              <a:rPr lang="en-US" sz="5400" dirty="0">
                <a:latin typeface="Palatino Linotype" panose="02040502050505030304" pitchFamily="18" charset="0"/>
              </a:rPr>
              <a:t>Closing Prayer</a:t>
            </a:r>
          </a:p>
        </p:txBody>
      </p:sp>
      <p:sp>
        <p:nvSpPr>
          <p:cNvPr id="3" name="Content Placeholder 2">
            <a:extLst>
              <a:ext uri="{FF2B5EF4-FFF2-40B4-BE49-F238E27FC236}">
                <a16:creationId xmlns:a16="http://schemas.microsoft.com/office/drawing/2014/main" id="{3B335ACF-5BD9-4DFF-91E1-7823D1A95964}"/>
              </a:ext>
            </a:extLst>
          </p:cNvPr>
          <p:cNvSpPr>
            <a:spLocks noGrp="1"/>
          </p:cNvSpPr>
          <p:nvPr>
            <p:ph idx="1"/>
          </p:nvPr>
        </p:nvSpPr>
        <p:spPr>
          <a:xfrm>
            <a:off x="0" y="1349406"/>
            <a:ext cx="12192000" cy="5508594"/>
          </a:xfrm>
        </p:spPr>
        <p:txBody>
          <a:bodyPr>
            <a:normAutofit/>
          </a:bodyPr>
          <a:lstStyle/>
          <a:p>
            <a:pPr marL="0" indent="0" algn="ctr">
              <a:spcAft>
                <a:spcPts val="0"/>
              </a:spcAft>
              <a:buNone/>
            </a:pPr>
            <a:r>
              <a:rPr lang="en-US" sz="3200" b="0" i="0" dirty="0">
                <a:effectLst/>
                <a:latin typeface="Palatino Linotype" panose="02040502050505030304" pitchFamily="18" charset="0"/>
              </a:rPr>
              <a:t>O God, who see how your people</a:t>
            </a:r>
            <a:br>
              <a:rPr lang="en-US" sz="3200" dirty="0">
                <a:latin typeface="Palatino Linotype" panose="02040502050505030304" pitchFamily="18" charset="0"/>
              </a:rPr>
            </a:br>
            <a:r>
              <a:rPr lang="en-US" sz="3200" b="0" i="0" dirty="0">
                <a:effectLst/>
                <a:latin typeface="Palatino Linotype" panose="02040502050505030304" pitchFamily="18" charset="0"/>
              </a:rPr>
              <a:t>faithfully await the feast of the Lord’s Nativity,</a:t>
            </a:r>
            <a:br>
              <a:rPr lang="en-US" sz="3200" dirty="0">
                <a:latin typeface="Palatino Linotype" panose="02040502050505030304" pitchFamily="18" charset="0"/>
              </a:rPr>
            </a:br>
            <a:r>
              <a:rPr lang="en-US" sz="3200" b="0" i="0" dirty="0">
                <a:effectLst/>
                <a:latin typeface="Palatino Linotype" panose="02040502050505030304" pitchFamily="18" charset="0"/>
              </a:rPr>
              <a:t>enable us, we pray,</a:t>
            </a:r>
            <a:br>
              <a:rPr lang="en-US" sz="3200" dirty="0">
                <a:latin typeface="Palatino Linotype" panose="02040502050505030304" pitchFamily="18" charset="0"/>
              </a:rPr>
            </a:br>
            <a:r>
              <a:rPr lang="en-US" sz="3200" b="0" i="0" dirty="0">
                <a:effectLst/>
                <a:latin typeface="Palatino Linotype" panose="02040502050505030304" pitchFamily="18" charset="0"/>
              </a:rPr>
              <a:t>to attain the joys of so great a salvation</a:t>
            </a:r>
            <a:br>
              <a:rPr lang="en-US" sz="3200" dirty="0">
                <a:latin typeface="Palatino Linotype" panose="02040502050505030304" pitchFamily="18" charset="0"/>
              </a:rPr>
            </a:br>
            <a:r>
              <a:rPr lang="en-US" sz="3200" b="0" i="0" dirty="0">
                <a:effectLst/>
                <a:latin typeface="Palatino Linotype" panose="02040502050505030304" pitchFamily="18" charset="0"/>
              </a:rPr>
              <a:t>and to celebrate them always</a:t>
            </a:r>
            <a:br>
              <a:rPr lang="en-US" sz="3200" dirty="0">
                <a:latin typeface="Palatino Linotype" panose="02040502050505030304" pitchFamily="18" charset="0"/>
              </a:rPr>
            </a:br>
            <a:r>
              <a:rPr lang="en-US" sz="3200" b="0" i="0" dirty="0">
                <a:effectLst/>
                <a:latin typeface="Palatino Linotype" panose="02040502050505030304" pitchFamily="18" charset="0"/>
              </a:rPr>
              <a:t>with solemn worship and glad rejoicing.</a:t>
            </a:r>
            <a:br>
              <a:rPr lang="en-US" sz="3200" dirty="0">
                <a:latin typeface="Palatino Linotype" panose="02040502050505030304" pitchFamily="18" charset="0"/>
              </a:rPr>
            </a:br>
            <a:r>
              <a:rPr lang="en-US" sz="3200" b="0" i="0" dirty="0">
                <a:effectLst/>
                <a:latin typeface="Palatino Linotype" panose="02040502050505030304" pitchFamily="18" charset="0"/>
              </a:rPr>
              <a:t>Through our Lord Jesus Christ, your Son,</a:t>
            </a:r>
            <a:br>
              <a:rPr lang="en-US" sz="3200" dirty="0">
                <a:latin typeface="Palatino Linotype" panose="02040502050505030304" pitchFamily="18" charset="0"/>
              </a:rPr>
            </a:br>
            <a:r>
              <a:rPr lang="en-US" sz="3200" b="0" i="0" dirty="0">
                <a:effectLst/>
                <a:latin typeface="Palatino Linotype" panose="02040502050505030304" pitchFamily="18" charset="0"/>
              </a:rPr>
              <a:t>who lives and reigns with you in the unity of the Holy Spirit,</a:t>
            </a:r>
            <a:br>
              <a:rPr lang="en-US" sz="3200" dirty="0">
                <a:latin typeface="Palatino Linotype" panose="02040502050505030304" pitchFamily="18" charset="0"/>
              </a:rPr>
            </a:br>
            <a:r>
              <a:rPr lang="en-US" sz="3200" b="0" i="0" dirty="0">
                <a:effectLst/>
                <a:latin typeface="Palatino Linotype" panose="02040502050505030304" pitchFamily="18" charset="0"/>
              </a:rPr>
              <a:t>one God, for ever and ever.</a:t>
            </a:r>
          </a:p>
          <a:p>
            <a:pPr marL="0" indent="0" algn="ctr">
              <a:spcAft>
                <a:spcPts val="0"/>
              </a:spcAft>
              <a:buNone/>
            </a:pPr>
            <a:endParaRPr lang="en-US" sz="3200" b="0" i="0" dirty="0">
              <a:effectLst/>
              <a:latin typeface="Palatino Linotype" panose="02040502050505030304" pitchFamily="18" charset="0"/>
            </a:endParaRPr>
          </a:p>
          <a:p>
            <a:pPr marL="0" indent="0" algn="ctr">
              <a:spcAft>
                <a:spcPts val="0"/>
              </a:spcAft>
              <a:buNone/>
            </a:pPr>
            <a:r>
              <a:rPr lang="en-US" dirty="0">
                <a:latin typeface="Palatino Linotype" panose="02040502050505030304" pitchFamily="18" charset="0"/>
              </a:rPr>
              <a:t>(Collect from the Office of Readings, Third Sunday of Advent)</a:t>
            </a:r>
          </a:p>
        </p:txBody>
      </p:sp>
      <p:pic>
        <p:nvPicPr>
          <p:cNvPr id="4" name="Picture 3">
            <a:extLst>
              <a:ext uri="{FF2B5EF4-FFF2-40B4-BE49-F238E27FC236}">
                <a16:creationId xmlns:a16="http://schemas.microsoft.com/office/drawing/2014/main" id="{38A6BD87-A825-463D-980D-1F3CBD6B5326}"/>
              </a:ext>
            </a:extLst>
          </p:cNvPr>
          <p:cNvPicPr>
            <a:picLocks noChangeAspect="1"/>
          </p:cNvPicPr>
          <p:nvPr/>
        </p:nvPicPr>
        <p:blipFill>
          <a:blip r:embed="rId2"/>
          <a:stretch>
            <a:fillRect/>
          </a:stretch>
        </p:blipFill>
        <p:spPr>
          <a:xfrm>
            <a:off x="11326427" y="5992427"/>
            <a:ext cx="865573" cy="865573"/>
          </a:xfrm>
          <a:prstGeom prst="rect">
            <a:avLst/>
          </a:prstGeom>
        </p:spPr>
      </p:pic>
    </p:spTree>
    <p:extLst>
      <p:ext uri="{BB962C8B-B14F-4D97-AF65-F5344CB8AC3E}">
        <p14:creationId xmlns:p14="http://schemas.microsoft.com/office/powerpoint/2010/main" val="2711820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977C6-39DD-400F-935D-2517A73D80A8}"/>
              </a:ext>
            </a:extLst>
          </p:cNvPr>
          <p:cNvSpPr>
            <a:spLocks noGrp="1"/>
          </p:cNvSpPr>
          <p:nvPr>
            <p:ph type="title"/>
          </p:nvPr>
        </p:nvSpPr>
        <p:spPr>
          <a:xfrm>
            <a:off x="1" y="71022"/>
            <a:ext cx="12192000" cy="1695634"/>
          </a:xfrm>
        </p:spPr>
        <p:txBody>
          <a:bodyPr>
            <a:normAutofit/>
          </a:bodyPr>
          <a:lstStyle/>
          <a:p>
            <a:pPr algn="ctr"/>
            <a:r>
              <a:rPr lang="en-US" sz="4800" dirty="0">
                <a:latin typeface="Palatino Linotype" panose="02040502050505030304" pitchFamily="18" charset="0"/>
              </a:rPr>
              <a:t>Closing Verses from </a:t>
            </a:r>
            <a:br>
              <a:rPr lang="en-US" sz="4800" dirty="0">
                <a:latin typeface="Palatino Linotype" panose="02040502050505030304" pitchFamily="18" charset="0"/>
              </a:rPr>
            </a:br>
            <a:r>
              <a:rPr lang="en-US" sz="4800" dirty="0">
                <a:latin typeface="Palatino Linotype" panose="02040502050505030304" pitchFamily="18" charset="0"/>
              </a:rPr>
              <a:t>O Come, O Come, Emmanuel</a:t>
            </a:r>
          </a:p>
        </p:txBody>
      </p:sp>
      <p:sp>
        <p:nvSpPr>
          <p:cNvPr id="3" name="Content Placeholder 2">
            <a:extLst>
              <a:ext uri="{FF2B5EF4-FFF2-40B4-BE49-F238E27FC236}">
                <a16:creationId xmlns:a16="http://schemas.microsoft.com/office/drawing/2014/main" id="{35E1E4F4-441B-446B-80A1-CD37C03D389D}"/>
              </a:ext>
            </a:extLst>
          </p:cNvPr>
          <p:cNvSpPr>
            <a:spLocks noGrp="1"/>
          </p:cNvSpPr>
          <p:nvPr>
            <p:ph idx="1"/>
          </p:nvPr>
        </p:nvSpPr>
        <p:spPr>
          <a:xfrm>
            <a:off x="0" y="2077375"/>
            <a:ext cx="12191999" cy="4780626"/>
          </a:xfrm>
        </p:spPr>
        <p:txBody>
          <a:bodyPr>
            <a:normAutofit/>
          </a:bodyPr>
          <a:lstStyle/>
          <a:p>
            <a:pPr marL="0" marR="0" indent="0" algn="ctr">
              <a:lnSpc>
                <a:spcPct val="100000"/>
              </a:lnSpc>
              <a:spcBef>
                <a:spcPts val="0"/>
              </a:spcBef>
              <a:spcAft>
                <a:spcPts val="1000"/>
              </a:spcAft>
              <a:buNone/>
            </a:pPr>
            <a:r>
              <a:rPr lang="en-US" sz="4800" dirty="0">
                <a:effectLst/>
                <a:latin typeface="Palatino Linotype" panose="02040502050505030304" pitchFamily="18" charset="0"/>
                <a:ea typeface="Calibri" panose="020F0502020204030204" pitchFamily="34" charset="0"/>
                <a:cs typeface="Times New Roman" panose="02020603050405020304" pitchFamily="18" charset="0"/>
              </a:rPr>
              <a:t>O come, O Key of David, come</a:t>
            </a:r>
            <a:endParaRPr lang="en-US" sz="4800" dirty="0">
              <a:latin typeface="Palatino Linotype" panose="02040502050505030304" pitchFamily="18" charset="0"/>
              <a:ea typeface="Calibri" panose="020F0502020204030204" pitchFamily="34" charset="0"/>
              <a:cs typeface="Times New Roman" panose="02020603050405020304" pitchFamily="18" charset="0"/>
            </a:endParaRPr>
          </a:p>
          <a:p>
            <a:pPr marL="0" marR="0" indent="0" algn="ctr">
              <a:lnSpc>
                <a:spcPct val="100000"/>
              </a:lnSpc>
              <a:spcBef>
                <a:spcPts val="0"/>
              </a:spcBef>
              <a:spcAft>
                <a:spcPts val="1000"/>
              </a:spcAft>
              <a:buNone/>
            </a:pPr>
            <a:r>
              <a:rPr lang="en-US" sz="4800" dirty="0">
                <a:effectLst/>
                <a:latin typeface="Palatino Linotype" panose="02040502050505030304" pitchFamily="18" charset="0"/>
                <a:ea typeface="Calibri" panose="020F0502020204030204" pitchFamily="34" charset="0"/>
                <a:cs typeface="Times New Roman" panose="02020603050405020304" pitchFamily="18" charset="0"/>
              </a:rPr>
              <a:t>and open wide our heavenly home.</a:t>
            </a:r>
            <a:endParaRPr lang="en-US" sz="4800" dirty="0">
              <a:latin typeface="Palatino Linotype" panose="02040502050505030304" pitchFamily="18" charset="0"/>
              <a:ea typeface="Calibri" panose="020F0502020204030204" pitchFamily="34" charset="0"/>
              <a:cs typeface="Times New Roman" panose="02020603050405020304" pitchFamily="18" charset="0"/>
            </a:endParaRPr>
          </a:p>
          <a:p>
            <a:pPr marL="0" marR="0" indent="0" algn="ctr">
              <a:lnSpc>
                <a:spcPct val="100000"/>
              </a:lnSpc>
              <a:spcBef>
                <a:spcPts val="0"/>
              </a:spcBef>
              <a:spcAft>
                <a:spcPts val="1000"/>
              </a:spcAft>
              <a:buNone/>
            </a:pPr>
            <a:r>
              <a:rPr lang="en-US" sz="4800" dirty="0">
                <a:effectLst/>
                <a:latin typeface="Palatino Linotype" panose="02040502050505030304" pitchFamily="18" charset="0"/>
                <a:ea typeface="Calibri" panose="020F0502020204030204" pitchFamily="34" charset="0"/>
                <a:cs typeface="Times New Roman" panose="02020603050405020304" pitchFamily="18" charset="0"/>
              </a:rPr>
              <a:t>Mark safe the way that leads on high</a:t>
            </a:r>
          </a:p>
          <a:p>
            <a:pPr marL="0" marR="0" indent="0" algn="ctr">
              <a:lnSpc>
                <a:spcPct val="100000"/>
              </a:lnSpc>
              <a:spcBef>
                <a:spcPts val="0"/>
              </a:spcBef>
              <a:spcAft>
                <a:spcPts val="0"/>
              </a:spcAft>
              <a:buNone/>
            </a:pPr>
            <a:r>
              <a:rPr lang="en-US" sz="4800" dirty="0">
                <a:effectLst/>
                <a:latin typeface="Palatino Linotype" panose="02040502050505030304" pitchFamily="18" charset="0"/>
                <a:ea typeface="Calibri" panose="020F0502020204030204" pitchFamily="34" charset="0"/>
                <a:cs typeface="Times New Roman" panose="02020603050405020304" pitchFamily="18" charset="0"/>
              </a:rPr>
              <a:t>and close the path to misery.</a:t>
            </a:r>
          </a:p>
          <a:p>
            <a:pPr marL="0" indent="0" algn="ctr">
              <a:buNone/>
            </a:pPr>
            <a:endParaRPr lang="en-US" sz="3600" dirty="0"/>
          </a:p>
        </p:txBody>
      </p:sp>
      <p:pic>
        <p:nvPicPr>
          <p:cNvPr id="4" name="Picture 3">
            <a:extLst>
              <a:ext uri="{FF2B5EF4-FFF2-40B4-BE49-F238E27FC236}">
                <a16:creationId xmlns:a16="http://schemas.microsoft.com/office/drawing/2014/main" id="{5541F4E5-424F-4E8E-B5AF-FF87233EE3BD}"/>
              </a:ext>
            </a:extLst>
          </p:cNvPr>
          <p:cNvPicPr>
            <a:picLocks noChangeAspect="1"/>
          </p:cNvPicPr>
          <p:nvPr/>
        </p:nvPicPr>
        <p:blipFill>
          <a:blip r:embed="rId2"/>
          <a:stretch>
            <a:fillRect/>
          </a:stretch>
        </p:blipFill>
        <p:spPr>
          <a:xfrm>
            <a:off x="11326427" y="5992427"/>
            <a:ext cx="865573" cy="865573"/>
          </a:xfrm>
          <a:prstGeom prst="rect">
            <a:avLst/>
          </a:prstGeom>
        </p:spPr>
      </p:pic>
    </p:spTree>
    <p:extLst>
      <p:ext uri="{BB962C8B-B14F-4D97-AF65-F5344CB8AC3E}">
        <p14:creationId xmlns:p14="http://schemas.microsoft.com/office/powerpoint/2010/main" val="3718813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70C3FE-F1C8-4130-BAF3-B3EDB3C903F1}"/>
              </a:ext>
            </a:extLst>
          </p:cNvPr>
          <p:cNvSpPr>
            <a:spLocks noGrp="1"/>
          </p:cNvSpPr>
          <p:nvPr>
            <p:ph idx="1"/>
          </p:nvPr>
        </p:nvSpPr>
        <p:spPr>
          <a:xfrm>
            <a:off x="0" y="1584294"/>
            <a:ext cx="12192000" cy="3689412"/>
          </a:xfrm>
        </p:spPr>
        <p:txBody>
          <a:bodyPr>
            <a:normAutofit/>
          </a:bodyPr>
          <a:lstStyle/>
          <a:p>
            <a:pPr marL="0" marR="0" indent="0" algn="ctr">
              <a:lnSpc>
                <a:spcPct val="100000"/>
              </a:lnSpc>
              <a:spcBef>
                <a:spcPts val="0"/>
              </a:spcBef>
              <a:spcAft>
                <a:spcPts val="1000"/>
              </a:spcAft>
              <a:buNone/>
            </a:pPr>
            <a:r>
              <a:rPr lang="en-US" sz="4400" dirty="0">
                <a:effectLst/>
                <a:latin typeface="Palatino Linotype" panose="02040502050505030304" pitchFamily="18" charset="0"/>
                <a:ea typeface="Calibri" panose="020F0502020204030204" pitchFamily="34" charset="0"/>
                <a:cs typeface="Times New Roman" panose="02020603050405020304" pitchFamily="18" charset="0"/>
              </a:rPr>
              <a:t>O come, Thou Dayspring from on high,</a:t>
            </a:r>
            <a:endParaRPr lang="en-US" sz="4400" dirty="0">
              <a:latin typeface="Palatino Linotype" panose="02040502050505030304" pitchFamily="18" charset="0"/>
              <a:ea typeface="Calibri" panose="020F0502020204030204" pitchFamily="34" charset="0"/>
              <a:cs typeface="Times New Roman" panose="02020603050405020304" pitchFamily="18" charset="0"/>
            </a:endParaRPr>
          </a:p>
          <a:p>
            <a:pPr marL="0" marR="0" indent="0" algn="ctr">
              <a:lnSpc>
                <a:spcPct val="100000"/>
              </a:lnSpc>
              <a:spcBef>
                <a:spcPts val="0"/>
              </a:spcBef>
              <a:spcAft>
                <a:spcPts val="1000"/>
              </a:spcAft>
              <a:buNone/>
            </a:pPr>
            <a:r>
              <a:rPr lang="en-US" sz="4400" dirty="0">
                <a:effectLst/>
                <a:latin typeface="Palatino Linotype" panose="02040502050505030304" pitchFamily="18" charset="0"/>
                <a:ea typeface="Calibri" panose="020F0502020204030204" pitchFamily="34" charset="0"/>
                <a:cs typeface="Times New Roman" panose="02020603050405020304" pitchFamily="18" charset="0"/>
              </a:rPr>
              <a:t>And cheer us by Thy drawing nigh;</a:t>
            </a:r>
            <a:endParaRPr lang="en-US" sz="4400" dirty="0">
              <a:latin typeface="Palatino Linotype" panose="02040502050505030304" pitchFamily="18" charset="0"/>
              <a:ea typeface="Calibri" panose="020F0502020204030204" pitchFamily="34" charset="0"/>
              <a:cs typeface="Times New Roman" panose="02020603050405020304" pitchFamily="18" charset="0"/>
            </a:endParaRPr>
          </a:p>
          <a:p>
            <a:pPr marL="0" marR="0" indent="0" algn="ctr">
              <a:lnSpc>
                <a:spcPct val="100000"/>
              </a:lnSpc>
              <a:spcBef>
                <a:spcPts val="0"/>
              </a:spcBef>
              <a:spcAft>
                <a:spcPts val="1000"/>
              </a:spcAft>
              <a:buNone/>
            </a:pPr>
            <a:r>
              <a:rPr lang="en-US" sz="4400" dirty="0">
                <a:effectLst/>
                <a:latin typeface="Palatino Linotype" panose="02040502050505030304" pitchFamily="18" charset="0"/>
                <a:ea typeface="Calibri" panose="020F0502020204030204" pitchFamily="34" charset="0"/>
                <a:cs typeface="Times New Roman" panose="02020603050405020304" pitchFamily="18" charset="0"/>
              </a:rPr>
              <a:t>Disperse the gloomy clouds of night</a:t>
            </a:r>
            <a:endParaRPr lang="en-US" sz="4400" dirty="0">
              <a:latin typeface="Palatino Linotype" panose="02040502050505030304" pitchFamily="18" charset="0"/>
              <a:ea typeface="Calibri" panose="020F0502020204030204" pitchFamily="34" charset="0"/>
              <a:cs typeface="Times New Roman" panose="02020603050405020304" pitchFamily="18" charset="0"/>
            </a:endParaRPr>
          </a:p>
          <a:p>
            <a:pPr marL="0" marR="0" indent="0" algn="ctr">
              <a:lnSpc>
                <a:spcPct val="100000"/>
              </a:lnSpc>
              <a:spcBef>
                <a:spcPts val="0"/>
              </a:spcBef>
              <a:spcAft>
                <a:spcPts val="1000"/>
              </a:spcAft>
              <a:buNone/>
            </a:pPr>
            <a:r>
              <a:rPr lang="en-US" sz="4400" dirty="0">
                <a:effectLst/>
                <a:latin typeface="Palatino Linotype" panose="02040502050505030304" pitchFamily="18" charset="0"/>
                <a:ea typeface="Calibri" panose="020F0502020204030204" pitchFamily="34" charset="0"/>
                <a:cs typeface="Times New Roman" panose="02020603050405020304" pitchFamily="18" charset="0"/>
              </a:rPr>
              <a:t>And death’s dark shadow put to flight. </a:t>
            </a:r>
          </a:p>
          <a:p>
            <a:pPr marL="0" indent="0" algn="ctr">
              <a:buNone/>
            </a:pPr>
            <a:endParaRPr lang="en-US" sz="4800" dirty="0"/>
          </a:p>
        </p:txBody>
      </p:sp>
      <p:pic>
        <p:nvPicPr>
          <p:cNvPr id="4" name="Picture 3">
            <a:extLst>
              <a:ext uri="{FF2B5EF4-FFF2-40B4-BE49-F238E27FC236}">
                <a16:creationId xmlns:a16="http://schemas.microsoft.com/office/drawing/2014/main" id="{5800EC03-7203-4BD7-9415-9889EF54FC05}"/>
              </a:ext>
            </a:extLst>
          </p:cNvPr>
          <p:cNvPicPr>
            <a:picLocks noChangeAspect="1"/>
          </p:cNvPicPr>
          <p:nvPr/>
        </p:nvPicPr>
        <p:blipFill>
          <a:blip r:embed="rId2"/>
          <a:stretch>
            <a:fillRect/>
          </a:stretch>
        </p:blipFill>
        <p:spPr>
          <a:xfrm>
            <a:off x="11326427" y="5992427"/>
            <a:ext cx="865573" cy="865573"/>
          </a:xfrm>
          <a:prstGeom prst="rect">
            <a:avLst/>
          </a:prstGeom>
        </p:spPr>
      </p:pic>
    </p:spTree>
    <p:extLst>
      <p:ext uri="{BB962C8B-B14F-4D97-AF65-F5344CB8AC3E}">
        <p14:creationId xmlns:p14="http://schemas.microsoft.com/office/powerpoint/2010/main" val="1736719295"/>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4551"/>
      </a:dk2>
      <a:lt2>
        <a:srgbClr val="F2ACD2"/>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3016C5A4-E631-4977-A608-ACFB4755262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E57094B-4684-420B-AFE0-4E41CA2AF714}">
  <ds:schemaRefs>
    <ds:schemaRef ds:uri="http://schemas.microsoft.com/sharepoint/v3/contenttype/forms"/>
  </ds:schemaRefs>
</ds:datastoreItem>
</file>

<file path=customXml/itemProps2.xml><?xml version="1.0" encoding="utf-8"?>
<ds:datastoreItem xmlns:ds="http://schemas.openxmlformats.org/officeDocument/2006/customXml" ds:itemID="{B26D5668-1971-40BB-BC7C-94C9B101AAB7}">
  <ds:schemaRefs>
    <ds:schemaRef ds:uri="http://schemas.microsoft.com/office/2006/documentManagement/types"/>
    <ds:schemaRef ds:uri="http://schemas.openxmlformats.org/package/2006/metadata/core-properties"/>
    <ds:schemaRef ds:uri="16c05727-aa75-4e4a-9b5f-8a80a1165891"/>
    <ds:schemaRef ds:uri="http://purl.org/dc/elements/1.1/"/>
    <ds:schemaRef ds:uri="http://schemas.microsoft.com/office/2006/metadata/properties"/>
    <ds:schemaRef ds:uri="http://purl.org/dc/terms/"/>
    <ds:schemaRef ds:uri="http://schemas.microsoft.com/office/infopath/2007/PartnerControls"/>
    <ds:schemaRef ds:uri="71af3243-3dd4-4a8d-8c0d-dd76da1f02a5"/>
    <ds:schemaRef ds:uri="http://www.w3.org/XML/1998/namespace"/>
    <ds:schemaRef ds:uri="http://purl.org/dc/dcmitype/"/>
  </ds:schemaRefs>
</ds:datastoreItem>
</file>

<file path=customXml/itemProps3.xml><?xml version="1.0" encoding="utf-8"?>
<ds:datastoreItem xmlns:ds="http://schemas.openxmlformats.org/officeDocument/2006/customXml" ds:itemID="{3370F4A1-FC59-4361-989F-6C79533DA5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Depth</Template>
  <TotalTime>10634</TotalTime>
  <Words>411</Words>
  <Application>Microsoft Office PowerPoint</Application>
  <PresentationFormat>Widescreen</PresentationFormat>
  <Paragraphs>34</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Corbel</vt:lpstr>
      <vt:lpstr>Palatino Linotype</vt:lpstr>
      <vt:lpstr>Depth</vt:lpstr>
      <vt:lpstr>PowerPoint Presentation</vt:lpstr>
      <vt:lpstr>Please Light the First Two Candles on Your Advent Wreath.</vt:lpstr>
      <vt:lpstr>Begin with the Sign of the Cross</vt:lpstr>
      <vt:lpstr>Listen to the words of St. Paul to the Philippians (4:4-7):</vt:lpstr>
      <vt:lpstr>Responsory</vt:lpstr>
      <vt:lpstr>Please Light the Third Candle on Your Advent Wreath.</vt:lpstr>
      <vt:lpstr>Closing Prayer</vt:lpstr>
      <vt:lpstr>Closing Verses from  O Come, O Come, Emmanuel</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Second Sunday of Advent</dc:title>
  <dc:creator>Anthony Crescio</dc:creator>
  <cp:lastModifiedBy>Vanessa Crescio</cp:lastModifiedBy>
  <cp:revision>44</cp:revision>
  <dcterms:created xsi:type="dcterms:W3CDTF">2020-12-06T19:20:36Z</dcterms:created>
  <dcterms:modified xsi:type="dcterms:W3CDTF">2025-12-04T03:41:46Z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_MarkAsFinal">
    <vt:bool>true</vt:bool>
  </property>
</Properties>
</file>