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4"/>
  </p:sldMasterIdLst>
  <p:notesMasterIdLst>
    <p:notesMasterId r:id="rId14"/>
  </p:notesMasterIdLst>
  <p:sldIdLst>
    <p:sldId id="277" r:id="rId5"/>
    <p:sldId id="284" r:id="rId6"/>
    <p:sldId id="278" r:id="rId7"/>
    <p:sldId id="279" r:id="rId8"/>
    <p:sldId id="285" r:id="rId9"/>
    <p:sldId id="280" r:id="rId10"/>
    <p:sldId id="283" r:id="rId11"/>
    <p:sldId id="281" r:id="rId12"/>
    <p:sldId id="28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967D3"/>
    <a:srgbClr val="AE50CC"/>
    <a:srgbClr val="9133AF"/>
    <a:srgbClr val="67247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1EC09C-9CDC-48F0-BB82-ED223F986966}" type="datetimeFigureOut">
              <a:rPr lang="en-US" smtClean="0"/>
              <a:t>12/3/2025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46CEE3-4835-4F73-BA0B-02C09C038718}" type="slidenum">
              <a:rPr lang="en-US" smtClean="0"/>
              <a:t>‹#›</a:t>
            </a:fld>
            <a:endParaRPr lang="en-US" dirty="0"/>
          </a:p>
        </p:txBody>
      </p:sp>
    </p:spTree>
    <p:extLst>
      <p:ext uri="{BB962C8B-B14F-4D97-AF65-F5344CB8AC3E}">
        <p14:creationId xmlns:p14="http://schemas.microsoft.com/office/powerpoint/2010/main" val="35790889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5C59B-DE4A-4124-8C04-F61F3FFBB1A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AEED849-E3F2-4C73-BA52-21D7A3382E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5B5E60B-683E-49A6-84BA-F12423A06730}"/>
              </a:ext>
            </a:extLst>
          </p:cNvPr>
          <p:cNvSpPr>
            <a:spLocks noGrp="1"/>
          </p:cNvSpPr>
          <p:nvPr>
            <p:ph type="dt" sz="half" idx="10"/>
          </p:nvPr>
        </p:nvSpPr>
        <p:spPr/>
        <p:txBody>
          <a:bodyPr/>
          <a:lstStyle/>
          <a:p>
            <a:fld id="{9D874152-028B-486A-9CCC-467A5536A7DC}" type="datetime1">
              <a:rPr lang="en-US" smtClean="0"/>
              <a:t>12/3/2025</a:t>
            </a:fld>
            <a:endParaRPr lang="en-US" dirty="0"/>
          </a:p>
        </p:txBody>
      </p:sp>
      <p:sp>
        <p:nvSpPr>
          <p:cNvPr id="5" name="Footer Placeholder 4">
            <a:extLst>
              <a:ext uri="{FF2B5EF4-FFF2-40B4-BE49-F238E27FC236}">
                <a16:creationId xmlns:a16="http://schemas.microsoft.com/office/drawing/2014/main" id="{C8FDC4EA-3CA4-4F5D-8286-EEB5FB1867B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1F43B73-1A54-4E4A-B66A-110906A163D0}"/>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21952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3B682-59DE-4A41-A349-F93887249CB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4D048B0-4EC9-4E1E-AD20-6698F12A591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CBBE5C-E1F1-4549-A528-DF169FC6F780}"/>
              </a:ext>
            </a:extLst>
          </p:cNvPr>
          <p:cNvSpPr>
            <a:spLocks noGrp="1"/>
          </p:cNvSpPr>
          <p:nvPr>
            <p:ph type="dt" sz="half" idx="10"/>
          </p:nvPr>
        </p:nvSpPr>
        <p:spPr/>
        <p:txBody>
          <a:bodyPr/>
          <a:lstStyle/>
          <a:p>
            <a:fld id="{2D5E59DB-4C5A-44A3-897C-FF6803F94296}" type="datetime1">
              <a:rPr lang="en-US" smtClean="0"/>
              <a:t>12/3/2025</a:t>
            </a:fld>
            <a:endParaRPr lang="en-US" dirty="0"/>
          </a:p>
        </p:txBody>
      </p:sp>
      <p:sp>
        <p:nvSpPr>
          <p:cNvPr id="5" name="Footer Placeholder 4">
            <a:extLst>
              <a:ext uri="{FF2B5EF4-FFF2-40B4-BE49-F238E27FC236}">
                <a16:creationId xmlns:a16="http://schemas.microsoft.com/office/drawing/2014/main" id="{8C004D4B-6914-40CF-972B-A8EBFA41F52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D1AD9A2-62D5-4E56-B083-CBDB1BED46F0}"/>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990237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E06A1A1-AEFF-49AC-B7BF-4B08324C15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F85EE7F-DA92-4C39-A2A9-3E18B12E589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6D2CC4-DD75-491D-A82E-D2B66DAC8CE0}"/>
              </a:ext>
            </a:extLst>
          </p:cNvPr>
          <p:cNvSpPr>
            <a:spLocks noGrp="1"/>
          </p:cNvSpPr>
          <p:nvPr>
            <p:ph type="dt" sz="half" idx="10"/>
          </p:nvPr>
        </p:nvSpPr>
        <p:spPr/>
        <p:txBody>
          <a:bodyPr/>
          <a:lstStyle/>
          <a:p>
            <a:fld id="{E9F6B6E0-E0F8-4800-BD74-7D33DFE5ED7E}" type="datetime1">
              <a:rPr lang="en-US" smtClean="0"/>
              <a:t>12/3/2025</a:t>
            </a:fld>
            <a:endParaRPr lang="en-US" dirty="0"/>
          </a:p>
        </p:txBody>
      </p:sp>
      <p:sp>
        <p:nvSpPr>
          <p:cNvPr id="5" name="Footer Placeholder 4">
            <a:extLst>
              <a:ext uri="{FF2B5EF4-FFF2-40B4-BE49-F238E27FC236}">
                <a16:creationId xmlns:a16="http://schemas.microsoft.com/office/drawing/2014/main" id="{FC964FA4-BBEA-4B1C-8967-552EFE86632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F018ED3-1B6F-4336-B41F-4E187BA3618A}"/>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14822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7842D-5DFC-4B66-9DB2-648CD1AEAB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4E804F-8A00-421B-974B-1035A22F3E6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9096F8-EB1F-4BD8-B703-59FBA2291D56}"/>
              </a:ext>
            </a:extLst>
          </p:cNvPr>
          <p:cNvSpPr>
            <a:spLocks noGrp="1"/>
          </p:cNvSpPr>
          <p:nvPr>
            <p:ph type="dt" sz="half" idx="10"/>
          </p:nvPr>
        </p:nvSpPr>
        <p:spPr/>
        <p:txBody>
          <a:bodyPr/>
          <a:lstStyle/>
          <a:p>
            <a:fld id="{6E6DC824-D0E7-4046-8B44-4AAD1C4DE2CF}" type="datetime1">
              <a:rPr lang="en-US" smtClean="0"/>
              <a:t>12/3/2025</a:t>
            </a:fld>
            <a:endParaRPr lang="en-US" dirty="0"/>
          </a:p>
        </p:txBody>
      </p:sp>
      <p:sp>
        <p:nvSpPr>
          <p:cNvPr id="5" name="Footer Placeholder 4">
            <a:extLst>
              <a:ext uri="{FF2B5EF4-FFF2-40B4-BE49-F238E27FC236}">
                <a16:creationId xmlns:a16="http://schemas.microsoft.com/office/drawing/2014/main" id="{A3593DB8-1BA6-4FEB-B056-A8B18DBD345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DF449BD-B55A-4631-B278-E384EB82D960}"/>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1332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C0E2D-96C7-4D90-BFFE-3F251147F3B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4CE9E2D-E73D-4CF5-8030-FF436A69BA0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9CCA1F3-D93C-4C58-8510-ED922937EDB7}"/>
              </a:ext>
            </a:extLst>
          </p:cNvPr>
          <p:cNvSpPr>
            <a:spLocks noGrp="1"/>
          </p:cNvSpPr>
          <p:nvPr>
            <p:ph type="dt" sz="half" idx="10"/>
          </p:nvPr>
        </p:nvSpPr>
        <p:spPr/>
        <p:txBody>
          <a:bodyPr/>
          <a:lstStyle/>
          <a:p>
            <a:fld id="{FEFC221C-17A4-4F42-9F54-9F7E03AA1BBB}" type="datetime1">
              <a:rPr lang="en-US" smtClean="0"/>
              <a:t>12/3/2025</a:t>
            </a:fld>
            <a:endParaRPr lang="en-US" dirty="0"/>
          </a:p>
        </p:txBody>
      </p:sp>
      <p:sp>
        <p:nvSpPr>
          <p:cNvPr id="5" name="Footer Placeholder 4">
            <a:extLst>
              <a:ext uri="{FF2B5EF4-FFF2-40B4-BE49-F238E27FC236}">
                <a16:creationId xmlns:a16="http://schemas.microsoft.com/office/drawing/2014/main" id="{C610E6A5-3BBA-436B-95FB-0986CF59618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6E49051-0001-4757-BB7C-688A0BE8BA5F}"/>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80643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25CB6-C158-4590-B8EB-7E8827365F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9A596B-9BD9-4ADE-91AF-DF84725C55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6DBCA04-48D8-4CCB-B759-EA2F7318544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9A67CF6-AC3E-42F7-9A8A-0F0693C8F258}"/>
              </a:ext>
            </a:extLst>
          </p:cNvPr>
          <p:cNvSpPr>
            <a:spLocks noGrp="1"/>
          </p:cNvSpPr>
          <p:nvPr>
            <p:ph type="dt" sz="half" idx="10"/>
          </p:nvPr>
        </p:nvSpPr>
        <p:spPr/>
        <p:txBody>
          <a:bodyPr/>
          <a:lstStyle/>
          <a:p>
            <a:fld id="{38CD7CBA-5256-42F3-BAB5-33F095514AE3}" type="datetime1">
              <a:rPr lang="en-US" smtClean="0"/>
              <a:t>12/3/2025</a:t>
            </a:fld>
            <a:endParaRPr lang="en-US" dirty="0"/>
          </a:p>
        </p:txBody>
      </p:sp>
      <p:sp>
        <p:nvSpPr>
          <p:cNvPr id="6" name="Footer Placeholder 5">
            <a:extLst>
              <a:ext uri="{FF2B5EF4-FFF2-40B4-BE49-F238E27FC236}">
                <a16:creationId xmlns:a16="http://schemas.microsoft.com/office/drawing/2014/main" id="{89DA4C6E-B34C-426D-A708-09CF28D75B0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058A75A-5438-4C30-AD17-342D4B779E8B}"/>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83078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12278-9840-4894-8DE5-8941438F39B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05DD5E1-EC16-48A8-BE43-7750FD11E8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56F1220-856E-4A0D-9034-A2016ED6E1F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B7F784-C148-4E4C-8140-DEE8C5A1278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9E138D2-00CB-4EB7-B8C8-BEAC359F9C8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D243CD5-3247-4FB9-B945-68905B7778C4}"/>
              </a:ext>
            </a:extLst>
          </p:cNvPr>
          <p:cNvSpPr>
            <a:spLocks noGrp="1"/>
          </p:cNvSpPr>
          <p:nvPr>
            <p:ph type="dt" sz="half" idx="10"/>
          </p:nvPr>
        </p:nvSpPr>
        <p:spPr/>
        <p:txBody>
          <a:bodyPr/>
          <a:lstStyle/>
          <a:p>
            <a:fld id="{8EB80C04-2E33-403B-B014-7E203A57326C}" type="datetime1">
              <a:rPr lang="en-US" smtClean="0"/>
              <a:t>12/3/2025</a:t>
            </a:fld>
            <a:endParaRPr lang="en-US" dirty="0"/>
          </a:p>
        </p:txBody>
      </p:sp>
      <p:sp>
        <p:nvSpPr>
          <p:cNvPr id="8" name="Footer Placeholder 7">
            <a:extLst>
              <a:ext uri="{FF2B5EF4-FFF2-40B4-BE49-F238E27FC236}">
                <a16:creationId xmlns:a16="http://schemas.microsoft.com/office/drawing/2014/main" id="{11BB4E8B-006B-4258-B4E1-E9CA61D071D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CF8B179-A92D-44D3-B3B2-6FC20C8FBCB0}"/>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56492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D15C1-14D6-4A0D-BB4B-30AE4C6208E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6136F0D-F3E3-4F42-A8DB-05BD37F6EE86}"/>
              </a:ext>
            </a:extLst>
          </p:cNvPr>
          <p:cNvSpPr>
            <a:spLocks noGrp="1"/>
          </p:cNvSpPr>
          <p:nvPr>
            <p:ph type="dt" sz="half" idx="10"/>
          </p:nvPr>
        </p:nvSpPr>
        <p:spPr/>
        <p:txBody>
          <a:bodyPr/>
          <a:lstStyle/>
          <a:p>
            <a:fld id="{8C92A49D-7D7F-4D69-A8AA-65D6B58C15F2}" type="datetime1">
              <a:rPr lang="en-US" smtClean="0"/>
              <a:t>12/3/2025</a:t>
            </a:fld>
            <a:endParaRPr lang="en-US" dirty="0"/>
          </a:p>
        </p:txBody>
      </p:sp>
      <p:sp>
        <p:nvSpPr>
          <p:cNvPr id="4" name="Footer Placeholder 3">
            <a:extLst>
              <a:ext uri="{FF2B5EF4-FFF2-40B4-BE49-F238E27FC236}">
                <a16:creationId xmlns:a16="http://schemas.microsoft.com/office/drawing/2014/main" id="{B7A7024C-3CF7-486E-8BC5-BC11097718E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074358F-9D72-43F9-98A9-F10124A233B6}"/>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42636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0F09BC-1EFB-4068-8DA8-29EAFE9FB0E6}"/>
              </a:ext>
            </a:extLst>
          </p:cNvPr>
          <p:cNvSpPr>
            <a:spLocks noGrp="1"/>
          </p:cNvSpPr>
          <p:nvPr>
            <p:ph type="dt" sz="half" idx="10"/>
          </p:nvPr>
        </p:nvSpPr>
        <p:spPr/>
        <p:txBody>
          <a:bodyPr/>
          <a:lstStyle/>
          <a:p>
            <a:fld id="{09E02903-36C1-4F6B-9F27-EA2305255204}" type="datetime1">
              <a:rPr lang="en-US" smtClean="0"/>
              <a:t>12/3/2025</a:t>
            </a:fld>
            <a:endParaRPr lang="en-US" dirty="0"/>
          </a:p>
        </p:txBody>
      </p:sp>
      <p:sp>
        <p:nvSpPr>
          <p:cNvPr id="3" name="Footer Placeholder 2">
            <a:extLst>
              <a:ext uri="{FF2B5EF4-FFF2-40B4-BE49-F238E27FC236}">
                <a16:creationId xmlns:a16="http://schemas.microsoft.com/office/drawing/2014/main" id="{8E5919AD-DA68-4910-836E-63CBBF7E4C4B}"/>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CC17792-9A06-4229-AE65-101268198F17}"/>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74780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9DCA53-8A18-476C-ABE5-DA9E6B6335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F91DFD1-2EAF-4550-8805-AE73A6BF0B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F6F15C7-07FF-45E0-B119-BAE2704894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8128E2-BD7F-4274-B740-A26FF317DC24}"/>
              </a:ext>
            </a:extLst>
          </p:cNvPr>
          <p:cNvSpPr>
            <a:spLocks noGrp="1"/>
          </p:cNvSpPr>
          <p:nvPr>
            <p:ph type="dt" sz="half" idx="10"/>
          </p:nvPr>
        </p:nvSpPr>
        <p:spPr/>
        <p:txBody>
          <a:bodyPr/>
          <a:lstStyle/>
          <a:p>
            <a:fld id="{2E8BBFA8-C775-4121-A7F6-6851C8035873}" type="datetime1">
              <a:rPr lang="en-US" smtClean="0"/>
              <a:t>12/3/2025</a:t>
            </a:fld>
            <a:endParaRPr lang="en-US" dirty="0"/>
          </a:p>
        </p:txBody>
      </p:sp>
      <p:sp>
        <p:nvSpPr>
          <p:cNvPr id="6" name="Footer Placeholder 5">
            <a:extLst>
              <a:ext uri="{FF2B5EF4-FFF2-40B4-BE49-F238E27FC236}">
                <a16:creationId xmlns:a16="http://schemas.microsoft.com/office/drawing/2014/main" id="{4BADE42A-1FEC-41E4-8C45-4EF68C1D6D3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CA23456-B9D9-40D5-8579-58826B64F851}"/>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98282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D84D1-F24E-4EFA-B3A8-6E0808AD98D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801061E-D441-439E-A872-4E1AD9E7EB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8F95D77-A9D6-4943-9C61-EB8A3FDEAA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07FC04-3EF4-44DF-8B38-2445635B4D05}"/>
              </a:ext>
            </a:extLst>
          </p:cNvPr>
          <p:cNvSpPr>
            <a:spLocks noGrp="1"/>
          </p:cNvSpPr>
          <p:nvPr>
            <p:ph type="dt" sz="half" idx="10"/>
          </p:nvPr>
        </p:nvSpPr>
        <p:spPr/>
        <p:txBody>
          <a:bodyPr/>
          <a:lstStyle/>
          <a:p>
            <a:fld id="{6EC01760-8EEC-4A4C-BD0D-3CDAAA80A266}" type="datetime1">
              <a:rPr lang="en-US" smtClean="0"/>
              <a:t>12/3/2025</a:t>
            </a:fld>
            <a:endParaRPr lang="en-US" dirty="0"/>
          </a:p>
        </p:txBody>
      </p:sp>
      <p:sp>
        <p:nvSpPr>
          <p:cNvPr id="6" name="Footer Placeholder 5">
            <a:extLst>
              <a:ext uri="{FF2B5EF4-FFF2-40B4-BE49-F238E27FC236}">
                <a16:creationId xmlns:a16="http://schemas.microsoft.com/office/drawing/2014/main" id="{CD684E8A-7675-473F-A522-E13035618FC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0A2F105-FA3D-4979-A278-8BFAE802F470}"/>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5286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67247C"/>
            </a:gs>
            <a:gs pos="50000">
              <a:srgbClr val="B967D3"/>
            </a:gs>
            <a:gs pos="100000">
              <a:srgbClr val="67247C"/>
            </a:gs>
          </a:gsLst>
          <a:lin ang="5400000" scaled="0"/>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834182-A588-4C24-9C3C-9DF0E6C17A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0B41314-3C7A-4238-94C1-03CFAB9E2D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05ABBE-48A8-4D1F-8351-4AC87E97D2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83DE74-4CAD-4852-95E7-A055FD779420}" type="datetime1">
              <a:rPr lang="en-US" smtClean="0"/>
              <a:t>12/3/2025</a:t>
            </a:fld>
            <a:endParaRPr lang="en-US" dirty="0"/>
          </a:p>
        </p:txBody>
      </p:sp>
      <p:sp>
        <p:nvSpPr>
          <p:cNvPr id="5" name="Footer Placeholder 4">
            <a:extLst>
              <a:ext uri="{FF2B5EF4-FFF2-40B4-BE49-F238E27FC236}">
                <a16:creationId xmlns:a16="http://schemas.microsoft.com/office/drawing/2014/main" id="{674E2DDC-41E1-4BD4-AFD3-A7E054DA0E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B98629F8-DFBA-4336-BD28-0465310799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45966286"/>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F973939-4414-7B26-149B-066F5B0FC171}"/>
              </a:ext>
            </a:extLst>
          </p:cNvPr>
          <p:cNvPicPr>
            <a:picLocks noChangeAspect="1"/>
          </p:cNvPicPr>
          <p:nvPr/>
        </p:nvPicPr>
        <p:blipFill>
          <a:blip r:embed="rId2"/>
          <a:stretch>
            <a:fillRect/>
          </a:stretch>
        </p:blipFill>
        <p:spPr>
          <a:xfrm>
            <a:off x="2667000" y="0"/>
            <a:ext cx="6858000" cy="6858000"/>
          </a:xfrm>
          <a:prstGeom prst="rect">
            <a:avLst/>
          </a:prstGeom>
        </p:spPr>
      </p:pic>
    </p:spTree>
    <p:extLst>
      <p:ext uri="{BB962C8B-B14F-4D97-AF65-F5344CB8AC3E}">
        <p14:creationId xmlns:p14="http://schemas.microsoft.com/office/powerpoint/2010/main" val="2803136203"/>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3EEDB6-A5B3-4FA4-9A1D-F5EBC3948F48}"/>
              </a:ext>
            </a:extLst>
          </p:cNvPr>
          <p:cNvSpPr>
            <a:spLocks noGrp="1"/>
          </p:cNvSpPr>
          <p:nvPr>
            <p:ph type="title"/>
          </p:nvPr>
        </p:nvSpPr>
        <p:spPr>
          <a:xfrm>
            <a:off x="0" y="1995257"/>
            <a:ext cx="12192000" cy="2867486"/>
          </a:xfrm>
        </p:spPr>
        <p:txBody>
          <a:bodyPr>
            <a:normAutofit/>
          </a:bodyPr>
          <a:lstStyle/>
          <a:p>
            <a:pPr algn="ctr"/>
            <a:r>
              <a:rPr lang="en-US" sz="6000" dirty="0">
                <a:solidFill>
                  <a:schemeClr val="bg1"/>
                </a:solidFill>
                <a:latin typeface="Palatino Linotype" panose="02040502050505030304" pitchFamily="18" charset="0"/>
              </a:rPr>
              <a:t>Please Light the First Three Candles on Your Advent Wreath.</a:t>
            </a:r>
          </a:p>
        </p:txBody>
      </p:sp>
      <p:pic>
        <p:nvPicPr>
          <p:cNvPr id="3" name="Picture 2">
            <a:extLst>
              <a:ext uri="{FF2B5EF4-FFF2-40B4-BE49-F238E27FC236}">
                <a16:creationId xmlns:a16="http://schemas.microsoft.com/office/drawing/2014/main" id="{25456285-2B66-4ABF-BD86-5E7C77A5AF62}"/>
              </a:ext>
            </a:extLst>
          </p:cNvPr>
          <p:cNvPicPr>
            <a:picLocks noChangeAspect="1"/>
          </p:cNvPicPr>
          <p:nvPr/>
        </p:nvPicPr>
        <p:blipFill>
          <a:blip r:embed="rId2"/>
          <a:stretch>
            <a:fillRect/>
          </a:stretch>
        </p:blipFill>
        <p:spPr>
          <a:xfrm>
            <a:off x="11326427" y="5992427"/>
            <a:ext cx="865573" cy="865573"/>
          </a:xfrm>
          <a:prstGeom prst="rect">
            <a:avLst/>
          </a:prstGeom>
        </p:spPr>
      </p:pic>
    </p:spTree>
    <p:extLst>
      <p:ext uri="{BB962C8B-B14F-4D97-AF65-F5344CB8AC3E}">
        <p14:creationId xmlns:p14="http://schemas.microsoft.com/office/powerpoint/2010/main" val="2698990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4">
            <a:extLst>
              <a:ext uri="{FF2B5EF4-FFF2-40B4-BE49-F238E27FC236}">
                <a16:creationId xmlns:a16="http://schemas.microsoft.com/office/drawing/2014/main" id="{ADC62CDD-C589-447B-9A07-6DB67BDD7141}"/>
              </a:ext>
            </a:extLst>
          </p:cNvPr>
          <p:cNvSpPr>
            <a:spLocks noGrp="1"/>
          </p:cNvSpPr>
          <p:nvPr>
            <p:ph type="title"/>
          </p:nvPr>
        </p:nvSpPr>
        <p:spPr>
          <a:xfrm>
            <a:off x="0" y="365125"/>
            <a:ext cx="12192000" cy="2475728"/>
          </a:xfrm>
        </p:spPr>
        <p:txBody>
          <a:bodyPr>
            <a:normAutofit/>
          </a:bodyPr>
          <a:lstStyle/>
          <a:p>
            <a:pPr algn="ctr"/>
            <a:r>
              <a:rPr lang="en-US" sz="6000" dirty="0">
                <a:latin typeface="Palatino Linotype" panose="02040502050505030304" pitchFamily="18" charset="0"/>
              </a:rPr>
              <a:t>Begin with the</a:t>
            </a:r>
            <a:br>
              <a:rPr lang="en-US" sz="6000" dirty="0">
                <a:latin typeface="Palatino Linotype" panose="02040502050505030304" pitchFamily="18" charset="0"/>
              </a:rPr>
            </a:br>
            <a:r>
              <a:rPr lang="en-US" sz="6000" dirty="0">
                <a:latin typeface="Palatino Linotype" panose="02040502050505030304" pitchFamily="18" charset="0"/>
              </a:rPr>
              <a:t>Sign of the Cross</a:t>
            </a:r>
          </a:p>
        </p:txBody>
      </p:sp>
      <p:sp>
        <p:nvSpPr>
          <p:cNvPr id="5" name="Content Placeholder 4">
            <a:extLst>
              <a:ext uri="{FF2B5EF4-FFF2-40B4-BE49-F238E27FC236}">
                <a16:creationId xmlns:a16="http://schemas.microsoft.com/office/drawing/2014/main" id="{0E2AF9BF-6A65-4D68-B585-91D48B7F1DBB}"/>
              </a:ext>
            </a:extLst>
          </p:cNvPr>
          <p:cNvSpPr>
            <a:spLocks noGrp="1"/>
          </p:cNvSpPr>
          <p:nvPr>
            <p:ph idx="1"/>
          </p:nvPr>
        </p:nvSpPr>
        <p:spPr>
          <a:xfrm>
            <a:off x="838200" y="2840853"/>
            <a:ext cx="10515600" cy="3229577"/>
          </a:xfrm>
        </p:spPr>
        <p:txBody>
          <a:bodyPr>
            <a:normAutofit fontScale="92500" lnSpcReduction="10000"/>
          </a:bodyPr>
          <a:lstStyle/>
          <a:p>
            <a:pPr marL="0" marR="0" indent="0" algn="ctr">
              <a:lnSpc>
                <a:spcPct val="107000"/>
              </a:lnSpc>
              <a:spcBef>
                <a:spcPts val="0"/>
              </a:spcBef>
              <a:spcAft>
                <a:spcPts val="0"/>
              </a:spcAft>
              <a:buNone/>
            </a:pPr>
            <a:r>
              <a:rPr lang="en-US" sz="5400" dirty="0">
                <a:effectLst/>
                <a:latin typeface="Palatino Linotype" panose="02040502050505030304" pitchFamily="18" charset="0"/>
                <a:ea typeface="Calibri" panose="020F0502020204030204" pitchFamily="34" charset="0"/>
                <a:cs typeface="Times New Roman" panose="02020603050405020304" pitchFamily="18" charset="0"/>
              </a:rPr>
              <a:t>Leader: Our help is in the name of the Lord.</a:t>
            </a:r>
          </a:p>
          <a:p>
            <a:pPr marL="0" marR="0" indent="0" algn="ctr">
              <a:lnSpc>
                <a:spcPct val="107000"/>
              </a:lnSpc>
              <a:spcBef>
                <a:spcPts val="0"/>
              </a:spcBef>
              <a:spcAft>
                <a:spcPts val="0"/>
              </a:spcAft>
              <a:buNone/>
            </a:pPr>
            <a:endParaRPr lang="en-US" sz="5400" dirty="0">
              <a:effectLst/>
              <a:latin typeface="Palatino Linotype" panose="02040502050505030304" pitchFamily="18"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0"/>
              </a:spcAft>
              <a:buNone/>
            </a:pPr>
            <a:r>
              <a:rPr lang="en-US" sz="5400" dirty="0">
                <a:effectLst/>
                <a:latin typeface="Palatino Linotype" panose="02040502050505030304" pitchFamily="18" charset="0"/>
                <a:ea typeface="Calibri" panose="020F0502020204030204" pitchFamily="34" charset="0"/>
                <a:cs typeface="Times New Roman" panose="02020603050405020304" pitchFamily="18" charset="0"/>
              </a:rPr>
              <a:t>R/. Who made heaven and earth.</a:t>
            </a:r>
          </a:p>
          <a:p>
            <a:pPr marL="0" indent="0">
              <a:buNone/>
            </a:pPr>
            <a:endParaRPr lang="en-US" dirty="0"/>
          </a:p>
        </p:txBody>
      </p:sp>
      <p:pic>
        <p:nvPicPr>
          <p:cNvPr id="4" name="Picture 3">
            <a:extLst>
              <a:ext uri="{FF2B5EF4-FFF2-40B4-BE49-F238E27FC236}">
                <a16:creationId xmlns:a16="http://schemas.microsoft.com/office/drawing/2014/main" id="{3CFC61DA-FB65-46F2-B8E5-723F6A2AEA9A}"/>
              </a:ext>
            </a:extLst>
          </p:cNvPr>
          <p:cNvPicPr>
            <a:picLocks noChangeAspect="1"/>
          </p:cNvPicPr>
          <p:nvPr/>
        </p:nvPicPr>
        <p:blipFill>
          <a:blip r:embed="rId2"/>
          <a:stretch>
            <a:fillRect/>
          </a:stretch>
        </p:blipFill>
        <p:spPr>
          <a:xfrm>
            <a:off x="11326427" y="5992427"/>
            <a:ext cx="865573" cy="865573"/>
          </a:xfrm>
          <a:prstGeom prst="rect">
            <a:avLst/>
          </a:prstGeom>
        </p:spPr>
      </p:pic>
    </p:spTree>
    <p:extLst>
      <p:ext uri="{BB962C8B-B14F-4D97-AF65-F5344CB8AC3E}">
        <p14:creationId xmlns:p14="http://schemas.microsoft.com/office/powerpoint/2010/main" val="967649637"/>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6113E7-8979-4954-890C-CE7C4918B105}"/>
              </a:ext>
            </a:extLst>
          </p:cNvPr>
          <p:cNvSpPr>
            <a:spLocks noGrp="1"/>
          </p:cNvSpPr>
          <p:nvPr>
            <p:ph type="title"/>
          </p:nvPr>
        </p:nvSpPr>
        <p:spPr>
          <a:xfrm>
            <a:off x="0" y="1"/>
            <a:ext cx="12191999" cy="1233996"/>
          </a:xfrm>
        </p:spPr>
        <p:txBody>
          <a:bodyPr>
            <a:normAutofit fontScale="90000"/>
          </a:bodyPr>
          <a:lstStyle/>
          <a:p>
            <a:r>
              <a:rPr lang="en-US" sz="4800" dirty="0">
                <a:solidFill>
                  <a:schemeClr val="bg1"/>
                </a:solidFill>
                <a:effectLst/>
                <a:latin typeface="Palatino Linotype" panose="02040502050505030304" pitchFamily="18" charset="0"/>
                <a:ea typeface="Calibri" panose="020F0502020204030204" pitchFamily="34" charset="0"/>
                <a:cs typeface="Times New Roman" panose="02020603050405020304" pitchFamily="18" charset="0"/>
              </a:rPr>
              <a:t>Listen to the words of the Prophet Isaiah (11:1-5):</a:t>
            </a:r>
            <a:endParaRPr lang="en-US" sz="4800" dirty="0">
              <a:solidFill>
                <a:schemeClr val="bg1"/>
              </a:solidFill>
            </a:endParaRPr>
          </a:p>
        </p:txBody>
      </p:sp>
      <p:sp>
        <p:nvSpPr>
          <p:cNvPr id="3" name="Content Placeholder 2">
            <a:extLst>
              <a:ext uri="{FF2B5EF4-FFF2-40B4-BE49-F238E27FC236}">
                <a16:creationId xmlns:a16="http://schemas.microsoft.com/office/drawing/2014/main" id="{4DF57C92-8506-4DD7-950F-17EB0556DABD}"/>
              </a:ext>
            </a:extLst>
          </p:cNvPr>
          <p:cNvSpPr>
            <a:spLocks noGrp="1"/>
          </p:cNvSpPr>
          <p:nvPr>
            <p:ph idx="1"/>
          </p:nvPr>
        </p:nvSpPr>
        <p:spPr>
          <a:xfrm>
            <a:off x="1" y="1233998"/>
            <a:ext cx="12192000" cy="5624004"/>
          </a:xfrm>
        </p:spPr>
        <p:txBody>
          <a:bodyPr>
            <a:normAutofit lnSpcReduction="10000"/>
          </a:bodyPr>
          <a:lstStyle/>
          <a:p>
            <a:pPr marL="0" indent="0">
              <a:buNone/>
            </a:pPr>
            <a:r>
              <a:rPr lang="en-US" sz="3200" dirty="0">
                <a:solidFill>
                  <a:schemeClr val="bg1"/>
                </a:solidFill>
                <a:latin typeface="Palatino Linotype" panose="02040502050505030304" pitchFamily="18" charset="0"/>
              </a:rPr>
              <a:t>A shoot shall sprout from the stump of Jesse, and from his roots a bud shall blossom. The spirit of the Lord shall rest upon him: a spirit of wisdom and of understanding, a spirit of counsel and of strength, a spirit of knowledge and of fear of the Lord, and his delight shall be the fear of the Lord. Not by appearance shall he judge, nor by hearsay shall he decide, but he shall judge the poor with justice, and decide aright for the land’s afflicted. He shall strike the ruthless with the rod of his mouth, and with the breath of his lips he shall slay the wicked. Justice shall be the band around his waist, and faithfulness a belt upon his hips.</a:t>
            </a:r>
          </a:p>
          <a:p>
            <a:pPr marL="0" indent="0">
              <a:buNone/>
            </a:pPr>
            <a:endParaRPr lang="en-US" sz="600" dirty="0">
              <a:solidFill>
                <a:schemeClr val="bg1"/>
              </a:solidFill>
              <a:latin typeface="Palatino Linotype" panose="02040502050505030304" pitchFamily="18" charset="0"/>
            </a:endParaRPr>
          </a:p>
          <a:p>
            <a:pPr marL="0" indent="0">
              <a:buNone/>
            </a:pPr>
            <a:r>
              <a:rPr lang="en-US" sz="3200" dirty="0">
                <a:solidFill>
                  <a:schemeClr val="bg1"/>
                </a:solidFill>
                <a:latin typeface="Palatino Linotype" panose="02040502050505030304" pitchFamily="18" charset="0"/>
                <a:ea typeface="Calibri" panose="020F0502020204030204" pitchFamily="34" charset="0"/>
                <a:cs typeface="Times New Roman" panose="02020603050405020304" pitchFamily="18" charset="0"/>
              </a:rPr>
              <a:t>Reader: The word of the Lord</a:t>
            </a:r>
          </a:p>
          <a:p>
            <a:pPr marL="0" indent="0">
              <a:buNone/>
            </a:pPr>
            <a:r>
              <a:rPr lang="en-US" sz="3200" dirty="0">
                <a:solidFill>
                  <a:schemeClr val="bg1"/>
                </a:solidFill>
                <a:effectLst/>
                <a:latin typeface="Palatino Linotype" panose="02040502050505030304" pitchFamily="18" charset="0"/>
                <a:ea typeface="Calibri" panose="020F0502020204030204" pitchFamily="34" charset="0"/>
                <a:cs typeface="Times New Roman" panose="02020603050405020304" pitchFamily="18" charset="0"/>
              </a:rPr>
              <a:t>R/. Thanks be to God.</a:t>
            </a:r>
            <a:endParaRPr lang="en-US" sz="2800" dirty="0">
              <a:solidFill>
                <a:schemeClr val="bg1"/>
              </a:solidFill>
              <a:latin typeface="Palatino Linotype" panose="02040502050505030304" pitchFamily="18" charset="0"/>
            </a:endParaRPr>
          </a:p>
        </p:txBody>
      </p:sp>
      <p:pic>
        <p:nvPicPr>
          <p:cNvPr id="4" name="Picture 3">
            <a:extLst>
              <a:ext uri="{FF2B5EF4-FFF2-40B4-BE49-F238E27FC236}">
                <a16:creationId xmlns:a16="http://schemas.microsoft.com/office/drawing/2014/main" id="{B302FC94-E1F4-419E-917D-DC161C5036F1}"/>
              </a:ext>
            </a:extLst>
          </p:cNvPr>
          <p:cNvPicPr>
            <a:picLocks noChangeAspect="1"/>
          </p:cNvPicPr>
          <p:nvPr/>
        </p:nvPicPr>
        <p:blipFill>
          <a:blip r:embed="rId2"/>
          <a:stretch>
            <a:fillRect/>
          </a:stretch>
        </p:blipFill>
        <p:spPr>
          <a:xfrm>
            <a:off x="11326427" y="5992427"/>
            <a:ext cx="865573" cy="865573"/>
          </a:xfrm>
          <a:prstGeom prst="rect">
            <a:avLst/>
          </a:prstGeom>
        </p:spPr>
      </p:pic>
    </p:spTree>
    <p:extLst>
      <p:ext uri="{BB962C8B-B14F-4D97-AF65-F5344CB8AC3E}">
        <p14:creationId xmlns:p14="http://schemas.microsoft.com/office/powerpoint/2010/main" val="1758719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69340-1075-496B-8ECF-604FCB9918EC}"/>
              </a:ext>
            </a:extLst>
          </p:cNvPr>
          <p:cNvSpPr>
            <a:spLocks noGrp="1"/>
          </p:cNvSpPr>
          <p:nvPr>
            <p:ph type="title"/>
          </p:nvPr>
        </p:nvSpPr>
        <p:spPr>
          <a:xfrm>
            <a:off x="1" y="1"/>
            <a:ext cx="12191998" cy="1420426"/>
          </a:xfrm>
        </p:spPr>
        <p:txBody>
          <a:bodyPr>
            <a:normAutofit/>
          </a:bodyPr>
          <a:lstStyle/>
          <a:p>
            <a:r>
              <a:rPr lang="en-US" sz="4800" dirty="0">
                <a:solidFill>
                  <a:schemeClr val="bg1"/>
                </a:solidFill>
                <a:latin typeface="Palatino Linotype" panose="02040502050505030304" pitchFamily="18" charset="0"/>
              </a:rPr>
              <a:t>Responsory</a:t>
            </a:r>
            <a:endParaRPr lang="en-US" sz="3200" dirty="0">
              <a:solidFill>
                <a:schemeClr val="bg1"/>
              </a:solidFill>
              <a:latin typeface="Palatino Linotype" panose="02040502050505030304" pitchFamily="18" charset="0"/>
            </a:endParaRPr>
          </a:p>
        </p:txBody>
      </p:sp>
      <p:sp>
        <p:nvSpPr>
          <p:cNvPr id="3" name="Content Placeholder 2">
            <a:extLst>
              <a:ext uri="{FF2B5EF4-FFF2-40B4-BE49-F238E27FC236}">
                <a16:creationId xmlns:a16="http://schemas.microsoft.com/office/drawing/2014/main" id="{231B95F7-D375-4FC5-A9FF-B774DCC916A2}"/>
              </a:ext>
            </a:extLst>
          </p:cNvPr>
          <p:cNvSpPr>
            <a:spLocks noGrp="1"/>
          </p:cNvSpPr>
          <p:nvPr>
            <p:ph idx="1"/>
          </p:nvPr>
        </p:nvSpPr>
        <p:spPr>
          <a:xfrm>
            <a:off x="0" y="1420427"/>
            <a:ext cx="12191999" cy="5437573"/>
          </a:xfrm>
        </p:spPr>
        <p:txBody>
          <a:bodyPr>
            <a:normAutofit/>
          </a:bodyPr>
          <a:lstStyle/>
          <a:p>
            <a:pPr marL="0" indent="0">
              <a:buNone/>
            </a:pPr>
            <a:r>
              <a:rPr lang="en-US" sz="3600" dirty="0">
                <a:solidFill>
                  <a:schemeClr val="bg1"/>
                </a:solidFill>
                <a:latin typeface="Palatino Linotype" panose="02040502050505030304" pitchFamily="18" charset="0"/>
              </a:rPr>
              <a:t>Come and set us free, Lord God of power and might.</a:t>
            </a:r>
          </a:p>
          <a:p>
            <a:pPr marL="0" indent="0">
              <a:buNone/>
            </a:pPr>
            <a:r>
              <a:rPr lang="en-US" sz="3600" dirty="0">
                <a:solidFill>
                  <a:schemeClr val="bg1"/>
                </a:solidFill>
                <a:latin typeface="Palatino Linotype" panose="02040502050505030304" pitchFamily="18" charset="0"/>
              </a:rPr>
              <a:t>R/. Come and set us free, Lord God of power and might.</a:t>
            </a:r>
          </a:p>
          <a:p>
            <a:pPr marL="0" indent="0">
              <a:buNone/>
            </a:pPr>
            <a:endParaRPr lang="en-US" dirty="0">
              <a:solidFill>
                <a:schemeClr val="bg1"/>
              </a:solidFill>
              <a:latin typeface="Palatino Linotype" panose="02040502050505030304" pitchFamily="18" charset="0"/>
            </a:endParaRPr>
          </a:p>
          <a:p>
            <a:pPr marL="0" indent="0">
              <a:buNone/>
            </a:pPr>
            <a:r>
              <a:rPr lang="en-US" sz="3600" dirty="0">
                <a:solidFill>
                  <a:schemeClr val="bg1"/>
                </a:solidFill>
                <a:latin typeface="Palatino Linotype" panose="02040502050505030304" pitchFamily="18" charset="0"/>
              </a:rPr>
              <a:t>Let your face shine upon us and we shall be saved.</a:t>
            </a:r>
          </a:p>
          <a:p>
            <a:pPr marL="0" indent="0">
              <a:buNone/>
            </a:pPr>
            <a:r>
              <a:rPr lang="en-US" sz="3600" dirty="0">
                <a:solidFill>
                  <a:schemeClr val="bg1"/>
                </a:solidFill>
                <a:latin typeface="Palatino Linotype" panose="02040502050505030304" pitchFamily="18" charset="0"/>
              </a:rPr>
              <a:t>R/. Lord God of power and might.</a:t>
            </a:r>
          </a:p>
          <a:p>
            <a:pPr marL="0" indent="0">
              <a:buNone/>
            </a:pPr>
            <a:endParaRPr lang="en-US" dirty="0">
              <a:solidFill>
                <a:schemeClr val="bg1"/>
              </a:solidFill>
              <a:latin typeface="Palatino Linotype" panose="02040502050505030304" pitchFamily="18" charset="0"/>
            </a:endParaRPr>
          </a:p>
          <a:p>
            <a:pPr marL="0" indent="0">
              <a:buNone/>
            </a:pPr>
            <a:r>
              <a:rPr lang="en-US" sz="3600" dirty="0">
                <a:solidFill>
                  <a:schemeClr val="bg1"/>
                </a:solidFill>
                <a:latin typeface="Palatino Linotype" panose="02040502050505030304" pitchFamily="18" charset="0"/>
              </a:rPr>
              <a:t>Glory to the Father and to the Son and to the Holy Spirit</a:t>
            </a:r>
          </a:p>
          <a:p>
            <a:pPr marL="0" indent="0">
              <a:buNone/>
            </a:pPr>
            <a:r>
              <a:rPr lang="en-US" sz="3600" dirty="0">
                <a:solidFill>
                  <a:schemeClr val="bg1"/>
                </a:solidFill>
                <a:latin typeface="Palatino Linotype" panose="02040502050505030304" pitchFamily="18" charset="0"/>
              </a:rPr>
              <a:t>R/. Come and set us free, Lord God of power and might.</a:t>
            </a:r>
          </a:p>
        </p:txBody>
      </p:sp>
      <p:pic>
        <p:nvPicPr>
          <p:cNvPr id="4" name="Picture 3">
            <a:extLst>
              <a:ext uri="{FF2B5EF4-FFF2-40B4-BE49-F238E27FC236}">
                <a16:creationId xmlns:a16="http://schemas.microsoft.com/office/drawing/2014/main" id="{6BF39A9F-FCE4-478B-A741-E1B52200C8EE}"/>
              </a:ext>
            </a:extLst>
          </p:cNvPr>
          <p:cNvPicPr>
            <a:picLocks noChangeAspect="1"/>
          </p:cNvPicPr>
          <p:nvPr/>
        </p:nvPicPr>
        <p:blipFill>
          <a:blip r:embed="rId2"/>
          <a:stretch>
            <a:fillRect/>
          </a:stretch>
        </p:blipFill>
        <p:spPr>
          <a:xfrm>
            <a:off x="11326427" y="5992427"/>
            <a:ext cx="865573" cy="865573"/>
          </a:xfrm>
          <a:prstGeom prst="rect">
            <a:avLst/>
          </a:prstGeom>
        </p:spPr>
      </p:pic>
    </p:spTree>
    <p:extLst>
      <p:ext uri="{BB962C8B-B14F-4D97-AF65-F5344CB8AC3E}">
        <p14:creationId xmlns:p14="http://schemas.microsoft.com/office/powerpoint/2010/main" val="3949946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ECFF4-C8B5-4F16-ACA2-76B65C41D191}"/>
              </a:ext>
            </a:extLst>
          </p:cNvPr>
          <p:cNvSpPr>
            <a:spLocks noGrp="1"/>
          </p:cNvSpPr>
          <p:nvPr>
            <p:ph type="title"/>
          </p:nvPr>
        </p:nvSpPr>
        <p:spPr>
          <a:xfrm>
            <a:off x="1" y="0"/>
            <a:ext cx="12192000" cy="6858000"/>
          </a:xfrm>
        </p:spPr>
        <p:txBody>
          <a:bodyPr>
            <a:normAutofit/>
          </a:bodyPr>
          <a:lstStyle/>
          <a:p>
            <a:pPr algn="ctr"/>
            <a:r>
              <a:rPr lang="en-US" sz="6000" dirty="0">
                <a:solidFill>
                  <a:schemeClr val="bg1"/>
                </a:solidFill>
                <a:latin typeface="Palatino Linotype" panose="02040502050505030304" pitchFamily="18" charset="0"/>
              </a:rPr>
              <a:t>Please Light the Fourth Candle on Your Advent Wreath.</a:t>
            </a:r>
          </a:p>
        </p:txBody>
      </p:sp>
      <p:pic>
        <p:nvPicPr>
          <p:cNvPr id="3" name="Picture 2">
            <a:extLst>
              <a:ext uri="{FF2B5EF4-FFF2-40B4-BE49-F238E27FC236}">
                <a16:creationId xmlns:a16="http://schemas.microsoft.com/office/drawing/2014/main" id="{7F9C45EF-D08B-4C4E-B04B-AC41D850168B}"/>
              </a:ext>
            </a:extLst>
          </p:cNvPr>
          <p:cNvPicPr>
            <a:picLocks noChangeAspect="1"/>
          </p:cNvPicPr>
          <p:nvPr/>
        </p:nvPicPr>
        <p:blipFill>
          <a:blip r:embed="rId2"/>
          <a:stretch>
            <a:fillRect/>
          </a:stretch>
        </p:blipFill>
        <p:spPr>
          <a:xfrm>
            <a:off x="11326427" y="5992427"/>
            <a:ext cx="865573" cy="865573"/>
          </a:xfrm>
          <a:prstGeom prst="rect">
            <a:avLst/>
          </a:prstGeom>
        </p:spPr>
      </p:pic>
    </p:spTree>
    <p:extLst>
      <p:ext uri="{BB962C8B-B14F-4D97-AF65-F5344CB8AC3E}">
        <p14:creationId xmlns:p14="http://schemas.microsoft.com/office/powerpoint/2010/main" val="25208981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A26CD-A802-4630-BF05-12A373248733}"/>
              </a:ext>
            </a:extLst>
          </p:cNvPr>
          <p:cNvSpPr>
            <a:spLocks noGrp="1"/>
          </p:cNvSpPr>
          <p:nvPr>
            <p:ph type="title"/>
          </p:nvPr>
        </p:nvSpPr>
        <p:spPr>
          <a:xfrm>
            <a:off x="0" y="0"/>
            <a:ext cx="12191999" cy="1109709"/>
          </a:xfrm>
        </p:spPr>
        <p:txBody>
          <a:bodyPr>
            <a:normAutofit/>
          </a:bodyPr>
          <a:lstStyle/>
          <a:p>
            <a:pPr algn="ctr"/>
            <a:r>
              <a:rPr lang="en-US" sz="6000" dirty="0">
                <a:solidFill>
                  <a:schemeClr val="bg1"/>
                </a:solidFill>
                <a:latin typeface="Palatino Linotype" panose="02040502050505030304" pitchFamily="18" charset="0"/>
              </a:rPr>
              <a:t>Closing Prayer</a:t>
            </a:r>
          </a:p>
        </p:txBody>
      </p:sp>
      <p:sp>
        <p:nvSpPr>
          <p:cNvPr id="3" name="Content Placeholder 2">
            <a:extLst>
              <a:ext uri="{FF2B5EF4-FFF2-40B4-BE49-F238E27FC236}">
                <a16:creationId xmlns:a16="http://schemas.microsoft.com/office/drawing/2014/main" id="{3B335ACF-5BD9-4DFF-91E1-7823D1A95964}"/>
              </a:ext>
            </a:extLst>
          </p:cNvPr>
          <p:cNvSpPr>
            <a:spLocks noGrp="1"/>
          </p:cNvSpPr>
          <p:nvPr>
            <p:ph idx="1"/>
          </p:nvPr>
        </p:nvSpPr>
        <p:spPr>
          <a:xfrm>
            <a:off x="-62144" y="1109709"/>
            <a:ext cx="12254143" cy="5748291"/>
          </a:xfrm>
        </p:spPr>
        <p:txBody>
          <a:bodyPr>
            <a:normAutofit/>
          </a:bodyPr>
          <a:lstStyle/>
          <a:p>
            <a:pPr marL="0" indent="0" algn="ctr">
              <a:spcAft>
                <a:spcPts val="0"/>
              </a:spcAft>
              <a:buNone/>
            </a:pPr>
            <a:r>
              <a:rPr lang="en-US" sz="3400" b="0" i="0" dirty="0">
                <a:solidFill>
                  <a:schemeClr val="bg1"/>
                </a:solidFill>
                <a:effectLst/>
                <a:latin typeface="Palatino Linotype" panose="02040502050505030304" pitchFamily="18" charset="0"/>
              </a:rPr>
              <a:t>Father, all-powerful God,</a:t>
            </a:r>
          </a:p>
          <a:p>
            <a:pPr marL="0" indent="0" algn="ctr">
              <a:spcAft>
                <a:spcPts val="0"/>
              </a:spcAft>
              <a:buNone/>
            </a:pPr>
            <a:r>
              <a:rPr lang="en-US" sz="3400" b="0" i="0" dirty="0">
                <a:solidFill>
                  <a:schemeClr val="bg1"/>
                </a:solidFill>
                <a:effectLst/>
                <a:latin typeface="Palatino Linotype" panose="02040502050505030304" pitchFamily="18" charset="0"/>
              </a:rPr>
              <a:t>your eternal Word took flesh on our earth when the Virgin Mary placed her life at the service of your plan. </a:t>
            </a:r>
          </a:p>
          <a:p>
            <a:pPr marL="0" indent="0" algn="ctr">
              <a:spcAft>
                <a:spcPts val="0"/>
              </a:spcAft>
              <a:buNone/>
            </a:pPr>
            <a:r>
              <a:rPr lang="en-US" sz="3400" b="0" i="0" dirty="0">
                <a:solidFill>
                  <a:schemeClr val="bg1"/>
                </a:solidFill>
                <a:effectLst/>
                <a:latin typeface="Palatino Linotype" panose="02040502050505030304" pitchFamily="18" charset="0"/>
              </a:rPr>
              <a:t>Lift our minds in watchful hope</a:t>
            </a:r>
          </a:p>
          <a:p>
            <a:pPr marL="0" indent="0" algn="ctr">
              <a:spcAft>
                <a:spcPts val="0"/>
              </a:spcAft>
              <a:buNone/>
            </a:pPr>
            <a:r>
              <a:rPr lang="en-US" sz="3400" b="0" i="0" dirty="0">
                <a:solidFill>
                  <a:schemeClr val="bg1"/>
                </a:solidFill>
                <a:effectLst/>
                <a:latin typeface="Palatino Linotype" panose="02040502050505030304" pitchFamily="18" charset="0"/>
              </a:rPr>
              <a:t>to hear the voice which announces his glory</a:t>
            </a:r>
          </a:p>
          <a:p>
            <a:pPr marL="0" indent="0" algn="ctr">
              <a:spcAft>
                <a:spcPts val="0"/>
              </a:spcAft>
              <a:buNone/>
            </a:pPr>
            <a:r>
              <a:rPr lang="en-US" sz="3400" b="0" i="0" dirty="0">
                <a:solidFill>
                  <a:schemeClr val="bg1"/>
                </a:solidFill>
                <a:effectLst/>
                <a:latin typeface="Palatino Linotype" panose="02040502050505030304" pitchFamily="18" charset="0"/>
              </a:rPr>
              <a:t>and </a:t>
            </a:r>
            <a:r>
              <a:rPr lang="en-US" sz="3400" dirty="0">
                <a:solidFill>
                  <a:schemeClr val="bg1"/>
                </a:solidFill>
                <a:latin typeface="Palatino Linotype" panose="02040502050505030304" pitchFamily="18" charset="0"/>
              </a:rPr>
              <a:t>open our minds to receive the Spirit</a:t>
            </a:r>
          </a:p>
          <a:p>
            <a:pPr marL="0" indent="0" algn="ctr">
              <a:spcAft>
                <a:spcPts val="0"/>
              </a:spcAft>
              <a:buNone/>
            </a:pPr>
            <a:r>
              <a:rPr lang="en-US" sz="3400" dirty="0">
                <a:solidFill>
                  <a:schemeClr val="bg1"/>
                </a:solidFill>
                <a:latin typeface="Palatino Linotype" panose="02040502050505030304" pitchFamily="18" charset="0"/>
              </a:rPr>
              <a:t>who prepares us for his coming.</a:t>
            </a:r>
          </a:p>
          <a:p>
            <a:pPr marL="0" indent="0" algn="ctr">
              <a:spcAft>
                <a:spcPts val="0"/>
              </a:spcAft>
              <a:buNone/>
            </a:pPr>
            <a:r>
              <a:rPr lang="en-US" sz="3400" b="0" i="0" dirty="0">
                <a:solidFill>
                  <a:schemeClr val="bg1"/>
                </a:solidFill>
                <a:effectLst/>
                <a:latin typeface="Palatino Linotype" panose="02040502050505030304" pitchFamily="18" charset="0"/>
              </a:rPr>
              <a:t>We ask this through Christ our Lord.</a:t>
            </a:r>
          </a:p>
          <a:p>
            <a:pPr marL="0" indent="0" algn="ctr">
              <a:spcAft>
                <a:spcPts val="0"/>
              </a:spcAft>
              <a:buNone/>
            </a:pPr>
            <a:endParaRPr lang="en-US" sz="3200" b="0" i="0" dirty="0">
              <a:solidFill>
                <a:schemeClr val="bg1"/>
              </a:solidFill>
              <a:effectLst/>
              <a:latin typeface="Palatino Linotype" panose="02040502050505030304" pitchFamily="18" charset="0"/>
            </a:endParaRPr>
          </a:p>
          <a:p>
            <a:pPr marL="0" indent="0" algn="ctr">
              <a:spcAft>
                <a:spcPts val="0"/>
              </a:spcAft>
              <a:buNone/>
            </a:pPr>
            <a:r>
              <a:rPr lang="en-US" sz="2400" dirty="0">
                <a:solidFill>
                  <a:schemeClr val="bg1"/>
                </a:solidFill>
                <a:latin typeface="Palatino Linotype" panose="02040502050505030304" pitchFamily="18" charset="0"/>
              </a:rPr>
              <a:t>(Alternative Prayer from Evening Prayer II, Fourth Sunday of Advent)</a:t>
            </a:r>
          </a:p>
        </p:txBody>
      </p:sp>
      <p:pic>
        <p:nvPicPr>
          <p:cNvPr id="4" name="Picture 3">
            <a:extLst>
              <a:ext uri="{FF2B5EF4-FFF2-40B4-BE49-F238E27FC236}">
                <a16:creationId xmlns:a16="http://schemas.microsoft.com/office/drawing/2014/main" id="{CBAC4E66-1439-4237-8E9D-249E9CC23FDF}"/>
              </a:ext>
            </a:extLst>
          </p:cNvPr>
          <p:cNvPicPr>
            <a:picLocks noChangeAspect="1"/>
          </p:cNvPicPr>
          <p:nvPr/>
        </p:nvPicPr>
        <p:blipFill>
          <a:blip r:embed="rId2"/>
          <a:stretch>
            <a:fillRect/>
          </a:stretch>
        </p:blipFill>
        <p:spPr>
          <a:xfrm>
            <a:off x="11326427" y="5992427"/>
            <a:ext cx="865573" cy="865573"/>
          </a:xfrm>
          <a:prstGeom prst="rect">
            <a:avLst/>
          </a:prstGeom>
        </p:spPr>
      </p:pic>
    </p:spTree>
    <p:extLst>
      <p:ext uri="{BB962C8B-B14F-4D97-AF65-F5344CB8AC3E}">
        <p14:creationId xmlns:p14="http://schemas.microsoft.com/office/powerpoint/2010/main" val="27118203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7977C6-39DD-400F-935D-2517A73D80A8}"/>
              </a:ext>
            </a:extLst>
          </p:cNvPr>
          <p:cNvSpPr>
            <a:spLocks noGrp="1"/>
          </p:cNvSpPr>
          <p:nvPr>
            <p:ph type="title"/>
          </p:nvPr>
        </p:nvSpPr>
        <p:spPr>
          <a:xfrm>
            <a:off x="1" y="0"/>
            <a:ext cx="12192000" cy="1766656"/>
          </a:xfrm>
        </p:spPr>
        <p:txBody>
          <a:bodyPr>
            <a:normAutofit/>
          </a:bodyPr>
          <a:lstStyle/>
          <a:p>
            <a:pPr algn="ctr"/>
            <a:r>
              <a:rPr lang="en-US" sz="5400" dirty="0">
                <a:solidFill>
                  <a:schemeClr val="bg1"/>
                </a:solidFill>
                <a:latin typeface="Palatino Linotype" panose="02040502050505030304" pitchFamily="18" charset="0"/>
              </a:rPr>
              <a:t>Closing Verses from </a:t>
            </a:r>
            <a:br>
              <a:rPr lang="en-US" sz="5400" dirty="0">
                <a:solidFill>
                  <a:schemeClr val="bg1"/>
                </a:solidFill>
                <a:latin typeface="Palatino Linotype" panose="02040502050505030304" pitchFamily="18" charset="0"/>
              </a:rPr>
            </a:br>
            <a:r>
              <a:rPr lang="en-US" sz="5400" dirty="0">
                <a:solidFill>
                  <a:schemeClr val="bg1"/>
                </a:solidFill>
                <a:latin typeface="Palatino Linotype" panose="02040502050505030304" pitchFamily="18" charset="0"/>
              </a:rPr>
              <a:t>O Come, O Come, Emmanuel</a:t>
            </a:r>
          </a:p>
        </p:txBody>
      </p:sp>
      <p:sp>
        <p:nvSpPr>
          <p:cNvPr id="3" name="Content Placeholder 2">
            <a:extLst>
              <a:ext uri="{FF2B5EF4-FFF2-40B4-BE49-F238E27FC236}">
                <a16:creationId xmlns:a16="http://schemas.microsoft.com/office/drawing/2014/main" id="{35E1E4F4-441B-446B-80A1-CD37C03D389D}"/>
              </a:ext>
            </a:extLst>
          </p:cNvPr>
          <p:cNvSpPr>
            <a:spLocks noGrp="1"/>
          </p:cNvSpPr>
          <p:nvPr>
            <p:ph idx="1"/>
          </p:nvPr>
        </p:nvSpPr>
        <p:spPr>
          <a:xfrm>
            <a:off x="0" y="1766656"/>
            <a:ext cx="12192000" cy="5091344"/>
          </a:xfrm>
        </p:spPr>
        <p:txBody>
          <a:bodyPr>
            <a:normAutofit/>
          </a:bodyPr>
          <a:lstStyle/>
          <a:p>
            <a:pPr marL="0" indent="0" algn="ctr">
              <a:buNone/>
            </a:pPr>
            <a:r>
              <a:rPr lang="en-US" sz="4800" dirty="0">
                <a:solidFill>
                  <a:schemeClr val="bg1"/>
                </a:solidFill>
                <a:effectLst/>
                <a:latin typeface="Palatino Linotype" panose="02040502050505030304" pitchFamily="18" charset="0"/>
                <a:ea typeface="Calibri" panose="020F0502020204030204" pitchFamily="34" charset="0"/>
                <a:cs typeface="Times New Roman" panose="02020603050405020304" pitchFamily="18" charset="0"/>
              </a:rPr>
              <a:t>O come, desire of nations, bind </a:t>
            </a:r>
          </a:p>
          <a:p>
            <a:pPr marL="0" indent="0" algn="ctr">
              <a:buNone/>
            </a:pPr>
            <a:r>
              <a:rPr lang="en-US" sz="4800" dirty="0">
                <a:solidFill>
                  <a:schemeClr val="bg1"/>
                </a:solidFill>
                <a:effectLst/>
                <a:latin typeface="Palatino Linotype" panose="02040502050505030304" pitchFamily="18" charset="0"/>
                <a:ea typeface="Calibri" panose="020F0502020204030204" pitchFamily="34" charset="0"/>
                <a:cs typeface="Times New Roman" panose="02020603050405020304" pitchFamily="18" charset="0"/>
              </a:rPr>
              <a:t>in one the hearts of humankind; </a:t>
            </a:r>
          </a:p>
          <a:p>
            <a:pPr marL="0" indent="0" algn="ctr">
              <a:buNone/>
            </a:pPr>
            <a:r>
              <a:rPr lang="en-US" sz="4800" dirty="0">
                <a:solidFill>
                  <a:schemeClr val="bg1"/>
                </a:solidFill>
                <a:effectLst/>
                <a:latin typeface="Palatino Linotype" panose="02040502050505030304" pitchFamily="18" charset="0"/>
                <a:ea typeface="Calibri" panose="020F0502020204030204" pitchFamily="34" charset="0"/>
                <a:cs typeface="Times New Roman" panose="02020603050405020304" pitchFamily="18" charset="0"/>
              </a:rPr>
              <a:t>bid </a:t>
            </a:r>
            <a:r>
              <a:rPr lang="en-US" sz="4800" dirty="0" err="1">
                <a:solidFill>
                  <a:schemeClr val="bg1"/>
                </a:solidFill>
                <a:effectLst/>
                <a:latin typeface="Palatino Linotype" panose="02040502050505030304" pitchFamily="18" charset="0"/>
                <a:ea typeface="Calibri" panose="020F0502020204030204" pitchFamily="34" charset="0"/>
                <a:cs typeface="Times New Roman" panose="02020603050405020304" pitchFamily="18" charset="0"/>
              </a:rPr>
              <a:t>ev’ry</a:t>
            </a:r>
            <a:r>
              <a:rPr lang="en-US" sz="4800" dirty="0">
                <a:solidFill>
                  <a:schemeClr val="bg1"/>
                </a:solidFill>
                <a:effectLst/>
                <a:latin typeface="Palatino Linotype" panose="02040502050505030304" pitchFamily="18" charset="0"/>
                <a:ea typeface="Calibri" panose="020F0502020204030204" pitchFamily="34" charset="0"/>
                <a:cs typeface="Times New Roman" panose="02020603050405020304" pitchFamily="18" charset="0"/>
              </a:rPr>
              <a:t> sad division cease </a:t>
            </a:r>
          </a:p>
          <a:p>
            <a:pPr marL="0" indent="0" algn="ctr">
              <a:buNone/>
            </a:pPr>
            <a:r>
              <a:rPr lang="en-US" sz="4800" dirty="0">
                <a:solidFill>
                  <a:schemeClr val="bg1"/>
                </a:solidFill>
                <a:effectLst/>
                <a:latin typeface="Palatino Linotype" panose="02040502050505030304" pitchFamily="18" charset="0"/>
                <a:ea typeface="Calibri" panose="020F0502020204030204" pitchFamily="34" charset="0"/>
                <a:cs typeface="Times New Roman" panose="02020603050405020304" pitchFamily="18" charset="0"/>
              </a:rPr>
              <a:t>and be thyself our Prince of peace. </a:t>
            </a:r>
          </a:p>
          <a:p>
            <a:pPr marL="0" indent="0" algn="ctr">
              <a:buNone/>
            </a:pPr>
            <a:r>
              <a:rPr lang="en-US" sz="4800" dirty="0">
                <a:solidFill>
                  <a:schemeClr val="bg1"/>
                </a:solidFill>
                <a:effectLst/>
                <a:latin typeface="Palatino Linotype" panose="02040502050505030304" pitchFamily="18" charset="0"/>
                <a:ea typeface="Calibri" panose="020F0502020204030204" pitchFamily="34" charset="0"/>
                <a:cs typeface="Times New Roman" panose="02020603050405020304" pitchFamily="18" charset="0"/>
              </a:rPr>
              <a:t>Rejoice! Rejoice Emmanuel </a:t>
            </a:r>
          </a:p>
          <a:p>
            <a:pPr marL="0" indent="0" algn="ctr">
              <a:buNone/>
            </a:pPr>
            <a:r>
              <a:rPr lang="en-US" sz="4800" dirty="0">
                <a:solidFill>
                  <a:schemeClr val="bg1"/>
                </a:solidFill>
                <a:effectLst/>
                <a:latin typeface="Palatino Linotype" panose="02040502050505030304" pitchFamily="18" charset="0"/>
                <a:ea typeface="Calibri" panose="020F0502020204030204" pitchFamily="34" charset="0"/>
                <a:cs typeface="Times New Roman" panose="02020603050405020304" pitchFamily="18" charset="0"/>
              </a:rPr>
              <a:t>shall come to thee, O Israel.</a:t>
            </a:r>
            <a:endParaRPr lang="en-US" sz="4800" dirty="0">
              <a:solidFill>
                <a:schemeClr val="bg1"/>
              </a:solidFill>
              <a:latin typeface="Palatino Linotype" panose="02040502050505030304" pitchFamily="18" charset="0"/>
            </a:endParaRPr>
          </a:p>
        </p:txBody>
      </p:sp>
      <p:pic>
        <p:nvPicPr>
          <p:cNvPr id="4" name="Picture 3">
            <a:extLst>
              <a:ext uri="{FF2B5EF4-FFF2-40B4-BE49-F238E27FC236}">
                <a16:creationId xmlns:a16="http://schemas.microsoft.com/office/drawing/2014/main" id="{1C806964-A67F-4B02-888B-A3C6C23F2038}"/>
              </a:ext>
            </a:extLst>
          </p:cNvPr>
          <p:cNvPicPr>
            <a:picLocks noChangeAspect="1"/>
          </p:cNvPicPr>
          <p:nvPr/>
        </p:nvPicPr>
        <p:blipFill>
          <a:blip r:embed="rId2"/>
          <a:stretch>
            <a:fillRect/>
          </a:stretch>
        </p:blipFill>
        <p:spPr>
          <a:xfrm>
            <a:off x="11326427" y="5992427"/>
            <a:ext cx="865573" cy="865573"/>
          </a:xfrm>
          <a:prstGeom prst="rect">
            <a:avLst/>
          </a:prstGeom>
        </p:spPr>
      </p:pic>
    </p:spTree>
    <p:extLst>
      <p:ext uri="{BB962C8B-B14F-4D97-AF65-F5344CB8AC3E}">
        <p14:creationId xmlns:p14="http://schemas.microsoft.com/office/powerpoint/2010/main" val="37188134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E1E4F4-441B-446B-80A1-CD37C03D389D}"/>
              </a:ext>
            </a:extLst>
          </p:cNvPr>
          <p:cNvSpPr>
            <a:spLocks noGrp="1"/>
          </p:cNvSpPr>
          <p:nvPr>
            <p:ph idx="1"/>
          </p:nvPr>
        </p:nvSpPr>
        <p:spPr>
          <a:xfrm>
            <a:off x="0" y="843380"/>
            <a:ext cx="12192000" cy="4882718"/>
          </a:xfrm>
        </p:spPr>
        <p:txBody>
          <a:bodyPr>
            <a:normAutofit/>
          </a:bodyPr>
          <a:lstStyle/>
          <a:p>
            <a:pPr marL="0" indent="0" algn="ctr">
              <a:buNone/>
            </a:pPr>
            <a:r>
              <a:rPr lang="en-US" sz="4800" dirty="0">
                <a:solidFill>
                  <a:schemeClr val="bg1"/>
                </a:solidFill>
                <a:latin typeface="Palatino Linotype" panose="02040502050505030304" pitchFamily="18" charset="0"/>
              </a:rPr>
              <a:t>O come, O come, Emmanuel,</a:t>
            </a:r>
          </a:p>
          <a:p>
            <a:pPr marL="0" indent="0" algn="ctr">
              <a:buNone/>
            </a:pPr>
            <a:r>
              <a:rPr lang="en-US" sz="4800" dirty="0">
                <a:solidFill>
                  <a:schemeClr val="bg1"/>
                </a:solidFill>
                <a:latin typeface="Palatino Linotype" panose="02040502050505030304" pitchFamily="18" charset="0"/>
              </a:rPr>
              <a:t>And ransom captive Israel,</a:t>
            </a:r>
          </a:p>
          <a:p>
            <a:pPr marL="0" indent="0" algn="ctr">
              <a:buNone/>
            </a:pPr>
            <a:r>
              <a:rPr lang="en-US" sz="4800" dirty="0">
                <a:solidFill>
                  <a:schemeClr val="bg1"/>
                </a:solidFill>
                <a:latin typeface="Palatino Linotype" panose="02040502050505030304" pitchFamily="18" charset="0"/>
              </a:rPr>
              <a:t>That mourns in lonely exile here </a:t>
            </a:r>
          </a:p>
          <a:p>
            <a:pPr marL="0" indent="0" algn="ctr">
              <a:buNone/>
            </a:pPr>
            <a:r>
              <a:rPr lang="en-US" sz="4800" dirty="0">
                <a:solidFill>
                  <a:schemeClr val="bg1"/>
                </a:solidFill>
                <a:latin typeface="Palatino Linotype" panose="02040502050505030304" pitchFamily="18" charset="0"/>
              </a:rPr>
              <a:t>Until the Son of God appear.</a:t>
            </a:r>
          </a:p>
          <a:p>
            <a:pPr marL="0" indent="0" algn="ctr">
              <a:buNone/>
            </a:pPr>
            <a:r>
              <a:rPr lang="en-US" sz="4800" dirty="0">
                <a:solidFill>
                  <a:schemeClr val="bg1"/>
                </a:solidFill>
                <a:latin typeface="Palatino Linotype" panose="02040502050505030304" pitchFamily="18" charset="0"/>
              </a:rPr>
              <a:t>Rejoice! Rejoice! Emmanuel</a:t>
            </a:r>
          </a:p>
          <a:p>
            <a:pPr marL="0" indent="0" algn="ctr">
              <a:buNone/>
            </a:pPr>
            <a:r>
              <a:rPr lang="en-US" sz="4800" dirty="0">
                <a:solidFill>
                  <a:schemeClr val="bg1"/>
                </a:solidFill>
                <a:latin typeface="Palatino Linotype" panose="02040502050505030304" pitchFamily="18" charset="0"/>
              </a:rPr>
              <a:t>Shall come to thee, O Israel.</a:t>
            </a:r>
            <a:endParaRPr lang="en-US" sz="3600" dirty="0">
              <a:solidFill>
                <a:schemeClr val="bg1"/>
              </a:solidFill>
              <a:latin typeface="Palatino Linotype" panose="02040502050505030304" pitchFamily="18" charset="0"/>
            </a:endParaRPr>
          </a:p>
        </p:txBody>
      </p:sp>
      <p:pic>
        <p:nvPicPr>
          <p:cNvPr id="4" name="Picture 3">
            <a:extLst>
              <a:ext uri="{FF2B5EF4-FFF2-40B4-BE49-F238E27FC236}">
                <a16:creationId xmlns:a16="http://schemas.microsoft.com/office/drawing/2014/main" id="{DABD6597-F63A-45BF-BBB8-7FD58AD81FDD}"/>
              </a:ext>
            </a:extLst>
          </p:cNvPr>
          <p:cNvPicPr>
            <a:picLocks noChangeAspect="1"/>
          </p:cNvPicPr>
          <p:nvPr/>
        </p:nvPicPr>
        <p:blipFill>
          <a:blip r:embed="rId2"/>
          <a:stretch>
            <a:fillRect/>
          </a:stretch>
        </p:blipFill>
        <p:spPr>
          <a:xfrm>
            <a:off x="11326427" y="5992427"/>
            <a:ext cx="865573" cy="865573"/>
          </a:xfrm>
          <a:prstGeom prst="rect">
            <a:avLst/>
          </a:prstGeom>
        </p:spPr>
      </p:pic>
    </p:spTree>
    <p:extLst>
      <p:ext uri="{BB962C8B-B14F-4D97-AF65-F5344CB8AC3E}">
        <p14:creationId xmlns:p14="http://schemas.microsoft.com/office/powerpoint/2010/main" val="14616016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26D5668-1971-40BB-BC7C-94C9B101AAB7}">
  <ds:schemaRefs>
    <ds:schemaRef ds:uri="http://schemas.microsoft.com/office/infopath/2007/PartnerControls"/>
    <ds:schemaRef ds:uri="http://schemas.microsoft.com/office/2006/documentManagement/types"/>
    <ds:schemaRef ds:uri="http://schemas.microsoft.com/office/2006/metadata/properties"/>
    <ds:schemaRef ds:uri="http://purl.org/dc/elements/1.1/"/>
    <ds:schemaRef ds:uri="http://schemas.openxmlformats.org/package/2006/metadata/core-properties"/>
    <ds:schemaRef ds:uri="http://purl.org/dc/terms/"/>
    <ds:schemaRef ds:uri="16c05727-aa75-4e4a-9b5f-8a80a1165891"/>
    <ds:schemaRef ds:uri="71af3243-3dd4-4a8d-8c0d-dd76da1f02a5"/>
    <ds:schemaRef ds:uri="http://www.w3.org/XML/1998/namespace"/>
    <ds:schemaRef ds:uri="http://purl.org/dc/dcmitype/"/>
  </ds:schemaRefs>
</ds:datastoreItem>
</file>

<file path=customXml/itemProps2.xml><?xml version="1.0" encoding="utf-8"?>
<ds:datastoreItem xmlns:ds="http://schemas.openxmlformats.org/officeDocument/2006/customXml" ds:itemID="{FE57094B-4684-420B-AFE0-4E41CA2AF714}">
  <ds:schemaRefs>
    <ds:schemaRef ds:uri="http://schemas.microsoft.com/sharepoint/v3/contenttype/forms"/>
  </ds:schemaRefs>
</ds:datastoreItem>
</file>

<file path=customXml/itemProps3.xml><?xml version="1.0" encoding="utf-8"?>
<ds:datastoreItem xmlns:ds="http://schemas.openxmlformats.org/officeDocument/2006/customXml" ds:itemID="{3370F4A1-FC59-4361-989F-6C79533DA5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3409</TotalTime>
  <Words>461</Words>
  <Application>Microsoft Office PowerPoint</Application>
  <PresentationFormat>Widescreen</PresentationFormat>
  <Paragraphs>43</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Palatino Linotype</vt:lpstr>
      <vt:lpstr>Office Theme</vt:lpstr>
      <vt:lpstr>PowerPoint Presentation</vt:lpstr>
      <vt:lpstr>Please Light the First Three Candles on Your Advent Wreath.</vt:lpstr>
      <vt:lpstr>Begin with the Sign of the Cross</vt:lpstr>
      <vt:lpstr>Listen to the words of the Prophet Isaiah (11:1-5):</vt:lpstr>
      <vt:lpstr>Responsory</vt:lpstr>
      <vt:lpstr>Please Light the Fourth Candle on Your Advent Wreath.</vt:lpstr>
      <vt:lpstr>Closing Prayer</vt:lpstr>
      <vt:lpstr>Closing Verses from  O Come, O Come, Emmanuel</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Second Sunday of Advent</dc:title>
  <dc:creator>Anthony Crescio</dc:creator>
  <cp:lastModifiedBy>Vanessa Crescio</cp:lastModifiedBy>
  <cp:revision>39</cp:revision>
  <dcterms:created xsi:type="dcterms:W3CDTF">2020-12-06T19:20:36Z</dcterms:created>
  <dcterms:modified xsi:type="dcterms:W3CDTF">2025-12-04T03:46:24Z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_MarkAsFinal">
    <vt:bool>true</vt:bool>
  </property>
</Properties>
</file>