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4"/>
  </p:sldMasterIdLst>
  <p:notesMasterIdLst>
    <p:notesMasterId r:id="rId14"/>
  </p:notesMasterIdLst>
  <p:sldIdLst>
    <p:sldId id="277" r:id="rId5"/>
    <p:sldId id="284" r:id="rId6"/>
    <p:sldId id="278" r:id="rId7"/>
    <p:sldId id="286" r:id="rId8"/>
    <p:sldId id="285" r:id="rId9"/>
    <p:sldId id="280" r:id="rId10"/>
    <p:sldId id="283" r:id="rId11"/>
    <p:sldId id="281" r:id="rId12"/>
    <p:sldId id="28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39C5"/>
    <a:srgbClr val="862FA1"/>
    <a:srgbClr val="67247C"/>
    <a:srgbClr val="7F42AC"/>
    <a:srgbClr val="6A378F"/>
    <a:srgbClr val="6B38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1EC09C-9CDC-48F0-BB82-ED223F986966}" type="datetimeFigureOut">
              <a:rPr lang="en-US" smtClean="0"/>
              <a:t>11/11/2024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6CEE3-4835-4F73-BA0B-02C09C038718}" type="slidenum">
              <a:rPr lang="en-US" smtClean="0"/>
              <a:t>‹#›</a:t>
            </a:fld>
            <a:endParaRPr lang="en-US" dirty="0"/>
          </a:p>
        </p:txBody>
      </p:sp>
    </p:spTree>
    <p:extLst>
      <p:ext uri="{BB962C8B-B14F-4D97-AF65-F5344CB8AC3E}">
        <p14:creationId xmlns:p14="http://schemas.microsoft.com/office/powerpoint/2010/main" val="3579088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5C59B-DE4A-4124-8C04-F61F3FFBB1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EED849-E3F2-4C73-BA52-21D7A3382E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5B5E60B-683E-49A6-84BA-F12423A06730}"/>
              </a:ext>
            </a:extLst>
          </p:cNvPr>
          <p:cNvSpPr>
            <a:spLocks noGrp="1"/>
          </p:cNvSpPr>
          <p:nvPr>
            <p:ph type="dt" sz="half" idx="10"/>
          </p:nvPr>
        </p:nvSpPr>
        <p:spPr/>
        <p:txBody>
          <a:bodyPr/>
          <a:lstStyle/>
          <a:p>
            <a:fld id="{9D874152-028B-486A-9CCC-467A5536A7DC}" type="datetime1">
              <a:rPr lang="en-US" smtClean="0"/>
              <a:t>11/11/2024</a:t>
            </a:fld>
            <a:endParaRPr lang="en-US" dirty="0"/>
          </a:p>
        </p:txBody>
      </p:sp>
      <p:sp>
        <p:nvSpPr>
          <p:cNvPr id="5" name="Footer Placeholder 4">
            <a:extLst>
              <a:ext uri="{FF2B5EF4-FFF2-40B4-BE49-F238E27FC236}">
                <a16:creationId xmlns:a16="http://schemas.microsoft.com/office/drawing/2014/main" id="{C8FDC4EA-3CA4-4F5D-8286-EEB5FB1867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1F43B73-1A54-4E4A-B66A-110906A163D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7786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3B682-59DE-4A41-A349-F93887249C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D048B0-4EC9-4E1E-AD20-6698F12A59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CBBE5C-E1F1-4549-A528-DF169FC6F780}"/>
              </a:ext>
            </a:extLst>
          </p:cNvPr>
          <p:cNvSpPr>
            <a:spLocks noGrp="1"/>
          </p:cNvSpPr>
          <p:nvPr>
            <p:ph type="dt" sz="half" idx="10"/>
          </p:nvPr>
        </p:nvSpPr>
        <p:spPr/>
        <p:txBody>
          <a:bodyPr/>
          <a:lstStyle/>
          <a:p>
            <a:fld id="{2D5E59DB-4C5A-44A3-897C-FF6803F94296}" type="datetime1">
              <a:rPr lang="en-US" smtClean="0"/>
              <a:t>11/11/2024</a:t>
            </a:fld>
            <a:endParaRPr lang="en-US" dirty="0"/>
          </a:p>
        </p:txBody>
      </p:sp>
      <p:sp>
        <p:nvSpPr>
          <p:cNvPr id="5" name="Footer Placeholder 4">
            <a:extLst>
              <a:ext uri="{FF2B5EF4-FFF2-40B4-BE49-F238E27FC236}">
                <a16:creationId xmlns:a16="http://schemas.microsoft.com/office/drawing/2014/main" id="{8C004D4B-6914-40CF-972B-A8EBFA41F5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1AD9A2-62D5-4E56-B083-CBDB1BED46F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7387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06A1A1-AEFF-49AC-B7BF-4B08324C15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85EE7F-DA92-4C39-A2A9-3E18B12E58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6D2CC4-DD75-491D-A82E-D2B66DAC8CE0}"/>
              </a:ext>
            </a:extLst>
          </p:cNvPr>
          <p:cNvSpPr>
            <a:spLocks noGrp="1"/>
          </p:cNvSpPr>
          <p:nvPr>
            <p:ph type="dt" sz="half" idx="10"/>
          </p:nvPr>
        </p:nvSpPr>
        <p:spPr/>
        <p:txBody>
          <a:bodyPr/>
          <a:lstStyle/>
          <a:p>
            <a:fld id="{E9F6B6E0-E0F8-4800-BD74-7D33DFE5ED7E}" type="datetime1">
              <a:rPr lang="en-US" smtClean="0"/>
              <a:t>11/11/2024</a:t>
            </a:fld>
            <a:endParaRPr lang="en-US" dirty="0"/>
          </a:p>
        </p:txBody>
      </p:sp>
      <p:sp>
        <p:nvSpPr>
          <p:cNvPr id="5" name="Footer Placeholder 4">
            <a:extLst>
              <a:ext uri="{FF2B5EF4-FFF2-40B4-BE49-F238E27FC236}">
                <a16:creationId xmlns:a16="http://schemas.microsoft.com/office/drawing/2014/main" id="{FC964FA4-BBEA-4B1C-8967-552EFE86632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F018ED3-1B6F-4336-B41F-4E187BA3618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3099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7842D-5DFC-4B66-9DB2-648CD1AEAB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4E804F-8A00-421B-974B-1035A22F3E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9096F8-EB1F-4BD8-B703-59FBA2291D56}"/>
              </a:ext>
            </a:extLst>
          </p:cNvPr>
          <p:cNvSpPr>
            <a:spLocks noGrp="1"/>
          </p:cNvSpPr>
          <p:nvPr>
            <p:ph type="dt" sz="half" idx="10"/>
          </p:nvPr>
        </p:nvSpPr>
        <p:spPr/>
        <p:txBody>
          <a:bodyPr/>
          <a:lstStyle/>
          <a:p>
            <a:fld id="{6E6DC824-D0E7-4046-8B44-4AAD1C4DE2CF}" type="datetime1">
              <a:rPr lang="en-US" smtClean="0"/>
              <a:t>11/11/2024</a:t>
            </a:fld>
            <a:endParaRPr lang="en-US" dirty="0"/>
          </a:p>
        </p:txBody>
      </p:sp>
      <p:sp>
        <p:nvSpPr>
          <p:cNvPr id="5" name="Footer Placeholder 4">
            <a:extLst>
              <a:ext uri="{FF2B5EF4-FFF2-40B4-BE49-F238E27FC236}">
                <a16:creationId xmlns:a16="http://schemas.microsoft.com/office/drawing/2014/main" id="{A3593DB8-1BA6-4FEB-B056-A8B18DBD34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DF449BD-B55A-4631-B278-E384EB82D96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4760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E2D-96C7-4D90-BFFE-3F251147F3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CE9E2D-E73D-4CF5-8030-FF436A69BA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CCA1F3-D93C-4C58-8510-ED922937EDB7}"/>
              </a:ext>
            </a:extLst>
          </p:cNvPr>
          <p:cNvSpPr>
            <a:spLocks noGrp="1"/>
          </p:cNvSpPr>
          <p:nvPr>
            <p:ph type="dt" sz="half" idx="10"/>
          </p:nvPr>
        </p:nvSpPr>
        <p:spPr/>
        <p:txBody>
          <a:bodyPr/>
          <a:lstStyle/>
          <a:p>
            <a:fld id="{FEFC221C-17A4-4F42-9F54-9F7E03AA1BBB}" type="datetime1">
              <a:rPr lang="en-US" smtClean="0"/>
              <a:t>11/11/2024</a:t>
            </a:fld>
            <a:endParaRPr lang="en-US" dirty="0"/>
          </a:p>
        </p:txBody>
      </p:sp>
      <p:sp>
        <p:nvSpPr>
          <p:cNvPr id="5" name="Footer Placeholder 4">
            <a:extLst>
              <a:ext uri="{FF2B5EF4-FFF2-40B4-BE49-F238E27FC236}">
                <a16:creationId xmlns:a16="http://schemas.microsoft.com/office/drawing/2014/main" id="{C610E6A5-3BBA-436B-95FB-0986CF59618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6E49051-0001-4757-BB7C-688A0BE8BA5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2743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25CB6-C158-4590-B8EB-7E8827365F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9A596B-9BD9-4ADE-91AF-DF84725C55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DBCA04-48D8-4CCB-B759-EA2F731854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A67CF6-AC3E-42F7-9A8A-0F0693C8F258}"/>
              </a:ext>
            </a:extLst>
          </p:cNvPr>
          <p:cNvSpPr>
            <a:spLocks noGrp="1"/>
          </p:cNvSpPr>
          <p:nvPr>
            <p:ph type="dt" sz="half" idx="10"/>
          </p:nvPr>
        </p:nvSpPr>
        <p:spPr/>
        <p:txBody>
          <a:bodyPr/>
          <a:lstStyle/>
          <a:p>
            <a:fld id="{38CD7CBA-5256-42F3-BAB5-33F095514AE3}" type="datetime1">
              <a:rPr lang="en-US" smtClean="0"/>
              <a:t>11/11/2024</a:t>
            </a:fld>
            <a:endParaRPr lang="en-US" dirty="0"/>
          </a:p>
        </p:txBody>
      </p:sp>
      <p:sp>
        <p:nvSpPr>
          <p:cNvPr id="6" name="Footer Placeholder 5">
            <a:extLst>
              <a:ext uri="{FF2B5EF4-FFF2-40B4-BE49-F238E27FC236}">
                <a16:creationId xmlns:a16="http://schemas.microsoft.com/office/drawing/2014/main" id="{89DA4C6E-B34C-426D-A708-09CF28D75B0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58A75A-5438-4C30-AD17-342D4B779E8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0934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12278-9840-4894-8DE5-8941438F39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5DD5E1-EC16-48A8-BE43-7750FD11E8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6F1220-856E-4A0D-9034-A2016ED6E1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B7F784-C148-4E4C-8140-DEE8C5A127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E138D2-00CB-4EB7-B8C8-BEAC359F9C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243CD5-3247-4FB9-B945-68905B7778C4}"/>
              </a:ext>
            </a:extLst>
          </p:cNvPr>
          <p:cNvSpPr>
            <a:spLocks noGrp="1"/>
          </p:cNvSpPr>
          <p:nvPr>
            <p:ph type="dt" sz="half" idx="10"/>
          </p:nvPr>
        </p:nvSpPr>
        <p:spPr/>
        <p:txBody>
          <a:bodyPr/>
          <a:lstStyle/>
          <a:p>
            <a:fld id="{8EB80C04-2E33-403B-B014-7E203A57326C}" type="datetime1">
              <a:rPr lang="en-US" smtClean="0"/>
              <a:t>11/11/2024</a:t>
            </a:fld>
            <a:endParaRPr lang="en-US" dirty="0"/>
          </a:p>
        </p:txBody>
      </p:sp>
      <p:sp>
        <p:nvSpPr>
          <p:cNvPr id="8" name="Footer Placeholder 7">
            <a:extLst>
              <a:ext uri="{FF2B5EF4-FFF2-40B4-BE49-F238E27FC236}">
                <a16:creationId xmlns:a16="http://schemas.microsoft.com/office/drawing/2014/main" id="{11BB4E8B-006B-4258-B4E1-E9CA61D071D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CF8B179-A92D-44D3-B3B2-6FC20C8FBCB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8052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D15C1-14D6-4A0D-BB4B-30AE4C6208E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136F0D-F3E3-4F42-A8DB-05BD37F6EE86}"/>
              </a:ext>
            </a:extLst>
          </p:cNvPr>
          <p:cNvSpPr>
            <a:spLocks noGrp="1"/>
          </p:cNvSpPr>
          <p:nvPr>
            <p:ph type="dt" sz="half" idx="10"/>
          </p:nvPr>
        </p:nvSpPr>
        <p:spPr/>
        <p:txBody>
          <a:bodyPr/>
          <a:lstStyle/>
          <a:p>
            <a:fld id="{8C92A49D-7D7F-4D69-A8AA-65D6B58C15F2}" type="datetime1">
              <a:rPr lang="en-US" smtClean="0"/>
              <a:t>11/11/2024</a:t>
            </a:fld>
            <a:endParaRPr lang="en-US" dirty="0"/>
          </a:p>
        </p:txBody>
      </p:sp>
      <p:sp>
        <p:nvSpPr>
          <p:cNvPr id="4" name="Footer Placeholder 3">
            <a:extLst>
              <a:ext uri="{FF2B5EF4-FFF2-40B4-BE49-F238E27FC236}">
                <a16:creationId xmlns:a16="http://schemas.microsoft.com/office/drawing/2014/main" id="{B7A7024C-3CF7-486E-8BC5-BC11097718E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074358F-9D72-43F9-98A9-F10124A233B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9557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0F09BC-1EFB-4068-8DA8-29EAFE9FB0E6}"/>
              </a:ext>
            </a:extLst>
          </p:cNvPr>
          <p:cNvSpPr>
            <a:spLocks noGrp="1"/>
          </p:cNvSpPr>
          <p:nvPr>
            <p:ph type="dt" sz="half" idx="10"/>
          </p:nvPr>
        </p:nvSpPr>
        <p:spPr/>
        <p:txBody>
          <a:bodyPr/>
          <a:lstStyle/>
          <a:p>
            <a:fld id="{09E02903-36C1-4F6B-9F27-EA2305255204}" type="datetime1">
              <a:rPr lang="en-US" smtClean="0"/>
              <a:t>11/11/2024</a:t>
            </a:fld>
            <a:endParaRPr lang="en-US" dirty="0"/>
          </a:p>
        </p:txBody>
      </p:sp>
      <p:sp>
        <p:nvSpPr>
          <p:cNvPr id="3" name="Footer Placeholder 2">
            <a:extLst>
              <a:ext uri="{FF2B5EF4-FFF2-40B4-BE49-F238E27FC236}">
                <a16:creationId xmlns:a16="http://schemas.microsoft.com/office/drawing/2014/main" id="{8E5919AD-DA68-4910-836E-63CBBF7E4C4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CC17792-9A06-4229-AE65-101268198F1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433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DCA53-8A18-476C-ABE5-DA9E6B6335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91DFD1-2EAF-4550-8805-AE73A6BF0B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6F15C7-07FF-45E0-B119-BAE2704894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8128E2-BD7F-4274-B740-A26FF317DC24}"/>
              </a:ext>
            </a:extLst>
          </p:cNvPr>
          <p:cNvSpPr>
            <a:spLocks noGrp="1"/>
          </p:cNvSpPr>
          <p:nvPr>
            <p:ph type="dt" sz="half" idx="10"/>
          </p:nvPr>
        </p:nvSpPr>
        <p:spPr/>
        <p:txBody>
          <a:bodyPr/>
          <a:lstStyle/>
          <a:p>
            <a:fld id="{2E8BBFA8-C775-4121-A7F6-6851C8035873}" type="datetime1">
              <a:rPr lang="en-US" smtClean="0"/>
              <a:t>11/11/2024</a:t>
            </a:fld>
            <a:endParaRPr lang="en-US" dirty="0"/>
          </a:p>
        </p:txBody>
      </p:sp>
      <p:sp>
        <p:nvSpPr>
          <p:cNvPr id="6" name="Footer Placeholder 5">
            <a:extLst>
              <a:ext uri="{FF2B5EF4-FFF2-40B4-BE49-F238E27FC236}">
                <a16:creationId xmlns:a16="http://schemas.microsoft.com/office/drawing/2014/main" id="{4BADE42A-1FEC-41E4-8C45-4EF68C1D6D3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CA23456-B9D9-40D5-8579-58826B64F85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1893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D84D1-F24E-4EFA-B3A8-6E0808AD98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01061E-D441-439E-A872-4E1AD9E7EB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F95D77-A9D6-4943-9C61-EB8A3FDEAA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7FC04-3EF4-44DF-8B38-2445635B4D05}"/>
              </a:ext>
            </a:extLst>
          </p:cNvPr>
          <p:cNvSpPr>
            <a:spLocks noGrp="1"/>
          </p:cNvSpPr>
          <p:nvPr>
            <p:ph type="dt" sz="half" idx="10"/>
          </p:nvPr>
        </p:nvSpPr>
        <p:spPr/>
        <p:txBody>
          <a:bodyPr/>
          <a:lstStyle/>
          <a:p>
            <a:fld id="{6EC01760-8EEC-4A4C-BD0D-3CDAAA80A266}" type="datetime1">
              <a:rPr lang="en-US" smtClean="0"/>
              <a:t>11/11/2024</a:t>
            </a:fld>
            <a:endParaRPr lang="en-US" dirty="0"/>
          </a:p>
        </p:txBody>
      </p:sp>
      <p:sp>
        <p:nvSpPr>
          <p:cNvPr id="6" name="Footer Placeholder 5">
            <a:extLst>
              <a:ext uri="{FF2B5EF4-FFF2-40B4-BE49-F238E27FC236}">
                <a16:creationId xmlns:a16="http://schemas.microsoft.com/office/drawing/2014/main" id="{CD684E8A-7675-473F-A522-E13035618FC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0A2F105-FA3D-4979-A278-8BFAE802F47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1397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0000">
              <a:srgbClr val="67247C"/>
            </a:gs>
            <a:gs pos="50000">
              <a:srgbClr val="A439C5"/>
            </a:gs>
            <a:gs pos="80000">
              <a:srgbClr val="67247C"/>
            </a:gs>
          </a:gsLst>
          <a:lin ang="5400000" scaled="0"/>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834182-A588-4C24-9C3C-9DF0E6C17A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B41314-3C7A-4238-94C1-03CFAB9E2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05ABBE-48A8-4D1F-8351-4AC87E97D2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83DE74-4CAD-4852-95E7-A055FD779420}" type="datetime1">
              <a:rPr lang="en-US" smtClean="0"/>
              <a:t>11/11/2024</a:t>
            </a:fld>
            <a:endParaRPr lang="en-US" dirty="0"/>
          </a:p>
        </p:txBody>
      </p:sp>
      <p:sp>
        <p:nvSpPr>
          <p:cNvPr id="5" name="Footer Placeholder 4">
            <a:extLst>
              <a:ext uri="{FF2B5EF4-FFF2-40B4-BE49-F238E27FC236}">
                <a16:creationId xmlns:a16="http://schemas.microsoft.com/office/drawing/2014/main" id="{674E2DDC-41E1-4BD4-AFD3-A7E054DA0E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98629F8-DFBA-4336-BD28-0465310799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767262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6D0F2BE-79F7-35C5-66A2-1F6B3BF0888E}"/>
              </a:ext>
            </a:extLst>
          </p:cNvPr>
          <p:cNvPicPr>
            <a:picLocks noChangeAspect="1"/>
          </p:cNvPicPr>
          <p:nvPr/>
        </p:nvPicPr>
        <p:blipFill>
          <a:blip r:embed="rId2"/>
          <a:stretch>
            <a:fillRect/>
          </a:stretch>
        </p:blipFill>
        <p:spPr>
          <a:xfrm>
            <a:off x="2667000" y="0"/>
            <a:ext cx="6858000" cy="6858000"/>
          </a:xfrm>
          <a:prstGeom prst="rect">
            <a:avLst/>
          </a:prstGeom>
        </p:spPr>
      </p:pic>
    </p:spTree>
    <p:extLst>
      <p:ext uri="{BB962C8B-B14F-4D97-AF65-F5344CB8AC3E}">
        <p14:creationId xmlns:p14="http://schemas.microsoft.com/office/powerpoint/2010/main" val="280313620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EEDB6-A5B3-4FA4-9A1D-F5EBC3948F48}"/>
              </a:ext>
            </a:extLst>
          </p:cNvPr>
          <p:cNvSpPr>
            <a:spLocks noGrp="1"/>
          </p:cNvSpPr>
          <p:nvPr>
            <p:ph type="title"/>
          </p:nvPr>
        </p:nvSpPr>
        <p:spPr>
          <a:xfrm>
            <a:off x="0" y="1826580"/>
            <a:ext cx="12192000" cy="3204839"/>
          </a:xfrm>
        </p:spPr>
        <p:txBody>
          <a:bodyPr>
            <a:normAutofit/>
          </a:bodyPr>
          <a:lstStyle/>
          <a:p>
            <a:pPr algn="ctr"/>
            <a:r>
              <a:rPr lang="en-US" sz="6000" dirty="0">
                <a:solidFill>
                  <a:schemeClr val="bg1"/>
                </a:solidFill>
                <a:latin typeface="Palatino Linotype" panose="02040502050505030304" pitchFamily="18" charset="0"/>
              </a:rPr>
              <a:t>Please Light the First Candle on Your Advent Wreath.</a:t>
            </a:r>
          </a:p>
        </p:txBody>
      </p:sp>
      <p:pic>
        <p:nvPicPr>
          <p:cNvPr id="3" name="Picture 2">
            <a:extLst>
              <a:ext uri="{FF2B5EF4-FFF2-40B4-BE49-F238E27FC236}">
                <a16:creationId xmlns:a16="http://schemas.microsoft.com/office/drawing/2014/main" id="{66D53CA7-52A1-4569-9D8B-8D0F0671778C}"/>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2698990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4">
            <a:extLst>
              <a:ext uri="{FF2B5EF4-FFF2-40B4-BE49-F238E27FC236}">
                <a16:creationId xmlns:a16="http://schemas.microsoft.com/office/drawing/2014/main" id="{ADC62CDD-C589-447B-9A07-6DB67BDD7141}"/>
              </a:ext>
            </a:extLst>
          </p:cNvPr>
          <p:cNvSpPr>
            <a:spLocks noGrp="1"/>
          </p:cNvSpPr>
          <p:nvPr>
            <p:ph type="title"/>
          </p:nvPr>
        </p:nvSpPr>
        <p:spPr>
          <a:xfrm>
            <a:off x="838200" y="365125"/>
            <a:ext cx="10515600" cy="2404708"/>
          </a:xfrm>
        </p:spPr>
        <p:txBody>
          <a:bodyPr>
            <a:normAutofit/>
          </a:bodyPr>
          <a:lstStyle/>
          <a:p>
            <a:pPr algn="ctr"/>
            <a:r>
              <a:rPr lang="en-US" sz="6600" dirty="0">
                <a:latin typeface="Palatino Linotype" panose="02040502050505030304" pitchFamily="18" charset="0"/>
              </a:rPr>
              <a:t>Begin with the</a:t>
            </a:r>
            <a:br>
              <a:rPr lang="en-US" sz="6600" dirty="0">
                <a:latin typeface="Palatino Linotype" panose="02040502050505030304" pitchFamily="18" charset="0"/>
              </a:rPr>
            </a:br>
            <a:r>
              <a:rPr lang="en-US" sz="6600" dirty="0">
                <a:latin typeface="Palatino Linotype" panose="02040502050505030304" pitchFamily="18" charset="0"/>
              </a:rPr>
              <a:t>Sign of the Cross</a:t>
            </a:r>
          </a:p>
        </p:txBody>
      </p:sp>
      <p:sp>
        <p:nvSpPr>
          <p:cNvPr id="5" name="Content Placeholder 4">
            <a:extLst>
              <a:ext uri="{FF2B5EF4-FFF2-40B4-BE49-F238E27FC236}">
                <a16:creationId xmlns:a16="http://schemas.microsoft.com/office/drawing/2014/main" id="{0E2AF9BF-6A65-4D68-B585-91D48B7F1DBB}"/>
              </a:ext>
            </a:extLst>
          </p:cNvPr>
          <p:cNvSpPr>
            <a:spLocks noGrp="1"/>
          </p:cNvSpPr>
          <p:nvPr>
            <p:ph idx="1"/>
          </p:nvPr>
        </p:nvSpPr>
        <p:spPr>
          <a:xfrm>
            <a:off x="838200" y="3276492"/>
            <a:ext cx="10515600" cy="2485116"/>
          </a:xfrm>
        </p:spPr>
        <p:txBody>
          <a:bodyPr>
            <a:normAutofit fontScale="92500"/>
          </a:bodyPr>
          <a:lstStyle/>
          <a:p>
            <a:pPr marL="0" marR="0" indent="0" algn="ctr">
              <a:lnSpc>
                <a:spcPct val="107000"/>
              </a:lnSpc>
              <a:spcBef>
                <a:spcPts val="0"/>
              </a:spcBef>
              <a:spcAft>
                <a:spcPts val="0"/>
              </a:spcAft>
              <a:buNone/>
            </a:pPr>
            <a:r>
              <a:rPr lang="en-US" sz="4400" dirty="0">
                <a:effectLst/>
                <a:latin typeface="Palatino Linotype" panose="02040502050505030304" pitchFamily="18" charset="0"/>
                <a:ea typeface="Calibri" panose="020F0502020204030204" pitchFamily="34" charset="0"/>
                <a:cs typeface="Times New Roman" panose="02020603050405020304" pitchFamily="18" charset="0"/>
              </a:rPr>
              <a:t>Leader: Our help is in the name of the Lord.</a:t>
            </a:r>
          </a:p>
          <a:p>
            <a:pPr marL="0" marR="0" indent="0" algn="ctr">
              <a:lnSpc>
                <a:spcPct val="107000"/>
              </a:lnSpc>
              <a:spcBef>
                <a:spcPts val="0"/>
              </a:spcBef>
              <a:spcAft>
                <a:spcPts val="0"/>
              </a:spcAft>
              <a:buNone/>
            </a:pPr>
            <a:endParaRPr lang="en-US" sz="4400" dirty="0">
              <a:effectLst/>
              <a:latin typeface="Palatino Linotype" panose="02040502050505030304" pitchFamily="18"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0"/>
              </a:spcAft>
              <a:buNone/>
            </a:pPr>
            <a:r>
              <a:rPr lang="en-US" sz="4400" dirty="0">
                <a:effectLst/>
                <a:latin typeface="Palatino Linotype" panose="02040502050505030304" pitchFamily="18" charset="0"/>
                <a:ea typeface="Calibri" panose="020F0502020204030204" pitchFamily="34" charset="0"/>
                <a:cs typeface="Times New Roman" panose="02020603050405020304" pitchFamily="18" charset="0"/>
              </a:rPr>
              <a:t>R/. Who made heaven and earth.</a:t>
            </a:r>
          </a:p>
          <a:p>
            <a:pPr marL="0" indent="0">
              <a:buNone/>
            </a:pPr>
            <a:endParaRPr lang="en-US" dirty="0"/>
          </a:p>
        </p:txBody>
      </p:sp>
      <p:pic>
        <p:nvPicPr>
          <p:cNvPr id="4" name="Picture 3">
            <a:extLst>
              <a:ext uri="{FF2B5EF4-FFF2-40B4-BE49-F238E27FC236}">
                <a16:creationId xmlns:a16="http://schemas.microsoft.com/office/drawing/2014/main" id="{9CA4B768-7C21-4911-ABA9-D8ABFC1CC7DC}"/>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96764963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113E7-8979-4954-890C-CE7C4918B105}"/>
              </a:ext>
            </a:extLst>
          </p:cNvPr>
          <p:cNvSpPr>
            <a:spLocks noGrp="1"/>
          </p:cNvSpPr>
          <p:nvPr>
            <p:ph type="title"/>
          </p:nvPr>
        </p:nvSpPr>
        <p:spPr>
          <a:xfrm>
            <a:off x="1" y="0"/>
            <a:ext cx="12192000" cy="1003177"/>
          </a:xfrm>
        </p:spPr>
        <p:txBody>
          <a:bodyPr>
            <a:noAutofit/>
          </a:bodyPr>
          <a:lstStyle/>
          <a:p>
            <a:r>
              <a:rPr lang="en-US" sz="4400" dirty="0">
                <a:solidFill>
                  <a:schemeClr val="bg1"/>
                </a:solidFill>
                <a:effectLst/>
                <a:latin typeface="Palatino Linotype" panose="02040502050505030304" pitchFamily="18" charset="0"/>
                <a:ea typeface="Calibri" panose="020F0502020204030204" pitchFamily="34" charset="0"/>
                <a:cs typeface="Times New Roman" panose="02020603050405020304" pitchFamily="18" charset="0"/>
              </a:rPr>
              <a:t>Listen to the words of St. James (5:7-11):</a:t>
            </a:r>
            <a:endParaRPr lang="en-US" sz="4400" dirty="0">
              <a:solidFill>
                <a:schemeClr val="bg1"/>
              </a:solidFill>
            </a:endParaRPr>
          </a:p>
        </p:txBody>
      </p:sp>
      <p:sp>
        <p:nvSpPr>
          <p:cNvPr id="3" name="Content Placeholder 2">
            <a:extLst>
              <a:ext uri="{FF2B5EF4-FFF2-40B4-BE49-F238E27FC236}">
                <a16:creationId xmlns:a16="http://schemas.microsoft.com/office/drawing/2014/main" id="{4DF57C92-8506-4DD7-950F-17EB0556DABD}"/>
              </a:ext>
            </a:extLst>
          </p:cNvPr>
          <p:cNvSpPr>
            <a:spLocks noGrp="1"/>
          </p:cNvSpPr>
          <p:nvPr>
            <p:ph idx="1"/>
          </p:nvPr>
        </p:nvSpPr>
        <p:spPr>
          <a:xfrm>
            <a:off x="1" y="1003177"/>
            <a:ext cx="12192000" cy="5854823"/>
          </a:xfrm>
        </p:spPr>
        <p:txBody>
          <a:bodyPr>
            <a:normAutofit/>
          </a:bodyPr>
          <a:lstStyle/>
          <a:p>
            <a:pPr marL="0" indent="0">
              <a:buNone/>
            </a:pPr>
            <a:r>
              <a:rPr lang="en-US" dirty="0">
                <a:solidFill>
                  <a:schemeClr val="bg1"/>
                </a:solidFill>
                <a:latin typeface="Palatino Linotype" panose="02040502050505030304" pitchFamily="18" charset="0"/>
              </a:rPr>
              <a:t>Be patient, my brothers, until the coming of the Lord. See how the farmer awaits the precious yield of the soil. He looks forward to it patiently while the soil receives the winter and the spring rains. You, too, must be patient. Steady your hearts, because the coming of the Lord is at hand. Do not grumble against one another, my brothers, lest you be condemned. See! The judge stands at the gate. As your models in suffering hardships and in patience, brothers, take the prophets who spoke in the name of the Lord. Those who have endured we call blessed. You have heard of the steadfastness of Job, and have seen what the Lord, who is compassionate and merciful, did in the end. </a:t>
            </a:r>
          </a:p>
          <a:p>
            <a:pPr marL="0" indent="0">
              <a:buNone/>
            </a:pPr>
            <a:endParaRPr lang="en-US" dirty="0">
              <a:solidFill>
                <a:schemeClr val="bg1"/>
              </a:solidFill>
              <a:latin typeface="Palatino Linotype" panose="02040502050505030304" pitchFamily="18" charset="0"/>
            </a:endParaRPr>
          </a:p>
          <a:p>
            <a:pPr marL="0" indent="0">
              <a:buNone/>
            </a:pPr>
            <a:r>
              <a:rPr lang="en-US"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Reader: The word of the Lord</a:t>
            </a:r>
          </a:p>
          <a:p>
            <a:pPr marL="0" indent="0">
              <a:buNone/>
            </a:pPr>
            <a:r>
              <a:rPr lang="en-US" dirty="0">
                <a:solidFill>
                  <a:schemeClr val="bg1"/>
                </a:solidFill>
                <a:effectLst/>
                <a:latin typeface="Palatino Linotype" panose="02040502050505030304" pitchFamily="18" charset="0"/>
                <a:ea typeface="Calibri" panose="020F0502020204030204" pitchFamily="34" charset="0"/>
                <a:cs typeface="Times New Roman" panose="02020603050405020304" pitchFamily="18" charset="0"/>
              </a:rPr>
              <a:t>R/. Thanks be to God.</a:t>
            </a:r>
            <a:endParaRPr lang="en-US" dirty="0">
              <a:solidFill>
                <a:schemeClr val="bg1"/>
              </a:solidFill>
              <a:latin typeface="Palatino Linotype" panose="02040502050505030304" pitchFamily="18" charset="0"/>
            </a:endParaRPr>
          </a:p>
        </p:txBody>
      </p:sp>
      <p:pic>
        <p:nvPicPr>
          <p:cNvPr id="4" name="Picture 3">
            <a:extLst>
              <a:ext uri="{FF2B5EF4-FFF2-40B4-BE49-F238E27FC236}">
                <a16:creationId xmlns:a16="http://schemas.microsoft.com/office/drawing/2014/main" id="{DC0A9C45-FBC4-4D24-8A08-F4E34614A9B2}"/>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3298050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9340-1075-496B-8ECF-604FCB9918EC}"/>
              </a:ext>
            </a:extLst>
          </p:cNvPr>
          <p:cNvSpPr>
            <a:spLocks noGrp="1"/>
          </p:cNvSpPr>
          <p:nvPr>
            <p:ph type="title"/>
          </p:nvPr>
        </p:nvSpPr>
        <p:spPr>
          <a:xfrm>
            <a:off x="1" y="0"/>
            <a:ext cx="12191998" cy="1145219"/>
          </a:xfrm>
        </p:spPr>
        <p:txBody>
          <a:bodyPr/>
          <a:lstStyle/>
          <a:p>
            <a:r>
              <a:rPr lang="en-US" sz="5400" dirty="0">
                <a:solidFill>
                  <a:schemeClr val="bg1"/>
                </a:solidFill>
                <a:latin typeface="Palatino Linotype" panose="02040502050505030304" pitchFamily="18" charset="0"/>
              </a:rPr>
              <a:t>Responsory</a:t>
            </a:r>
            <a:endParaRPr lang="en-US" dirty="0">
              <a:solidFill>
                <a:schemeClr val="bg1"/>
              </a:solidFill>
              <a:latin typeface="Palatino Linotype" panose="02040502050505030304" pitchFamily="18" charset="0"/>
            </a:endParaRPr>
          </a:p>
        </p:txBody>
      </p:sp>
      <p:sp>
        <p:nvSpPr>
          <p:cNvPr id="3" name="Content Placeholder 2">
            <a:extLst>
              <a:ext uri="{FF2B5EF4-FFF2-40B4-BE49-F238E27FC236}">
                <a16:creationId xmlns:a16="http://schemas.microsoft.com/office/drawing/2014/main" id="{231B95F7-D375-4FC5-A9FF-B774DCC916A2}"/>
              </a:ext>
            </a:extLst>
          </p:cNvPr>
          <p:cNvSpPr>
            <a:spLocks noGrp="1"/>
          </p:cNvSpPr>
          <p:nvPr>
            <p:ph idx="1"/>
          </p:nvPr>
        </p:nvSpPr>
        <p:spPr>
          <a:xfrm>
            <a:off x="0" y="1145219"/>
            <a:ext cx="12191999" cy="5712781"/>
          </a:xfrm>
        </p:spPr>
        <p:txBody>
          <a:bodyPr>
            <a:normAutofit/>
          </a:bodyPr>
          <a:lstStyle/>
          <a:p>
            <a:pPr marL="0" indent="0">
              <a:buNone/>
            </a:pPr>
            <a:r>
              <a:rPr lang="en-US" sz="3600" dirty="0">
                <a:solidFill>
                  <a:schemeClr val="bg1"/>
                </a:solidFill>
                <a:latin typeface="Palatino Linotype" panose="02040502050505030304" pitchFamily="18" charset="0"/>
              </a:rPr>
              <a:t>Lord, show us your mercy and love.</a:t>
            </a:r>
          </a:p>
          <a:p>
            <a:pPr marL="0" indent="0">
              <a:buNone/>
            </a:pPr>
            <a:r>
              <a:rPr lang="en-US" sz="3600" dirty="0">
                <a:solidFill>
                  <a:schemeClr val="bg1"/>
                </a:solidFill>
                <a:latin typeface="Palatino Linotype" panose="02040502050505030304" pitchFamily="18" charset="0"/>
              </a:rPr>
              <a:t>R/. Lord, show us your mercy and love.</a:t>
            </a:r>
          </a:p>
          <a:p>
            <a:pPr marL="0" indent="0">
              <a:buNone/>
            </a:pPr>
            <a:endParaRPr lang="en-US" dirty="0">
              <a:solidFill>
                <a:schemeClr val="bg1"/>
              </a:solidFill>
              <a:latin typeface="Palatino Linotype" panose="02040502050505030304" pitchFamily="18" charset="0"/>
            </a:endParaRPr>
          </a:p>
          <a:p>
            <a:pPr marL="0" indent="0">
              <a:buNone/>
            </a:pPr>
            <a:r>
              <a:rPr lang="en-US" sz="3600" dirty="0">
                <a:solidFill>
                  <a:schemeClr val="bg1"/>
                </a:solidFill>
                <a:latin typeface="Palatino Linotype" panose="02040502050505030304" pitchFamily="18" charset="0"/>
              </a:rPr>
              <a:t>And grant us your salvation.</a:t>
            </a:r>
          </a:p>
          <a:p>
            <a:pPr marL="0" indent="0">
              <a:buNone/>
            </a:pPr>
            <a:r>
              <a:rPr lang="en-US" sz="3600" dirty="0">
                <a:solidFill>
                  <a:schemeClr val="bg1"/>
                </a:solidFill>
                <a:latin typeface="Palatino Linotype" panose="02040502050505030304" pitchFamily="18" charset="0"/>
              </a:rPr>
              <a:t>R/. Your mercy and love.</a:t>
            </a:r>
          </a:p>
          <a:p>
            <a:pPr marL="0" indent="0">
              <a:buNone/>
            </a:pPr>
            <a:endParaRPr lang="en-US" dirty="0">
              <a:solidFill>
                <a:schemeClr val="bg1"/>
              </a:solidFill>
              <a:latin typeface="Palatino Linotype" panose="02040502050505030304" pitchFamily="18" charset="0"/>
            </a:endParaRPr>
          </a:p>
          <a:p>
            <a:pPr marL="0" indent="0">
              <a:buNone/>
            </a:pPr>
            <a:r>
              <a:rPr lang="en-US" sz="3600" dirty="0">
                <a:solidFill>
                  <a:schemeClr val="bg1"/>
                </a:solidFill>
                <a:latin typeface="Palatino Linotype" panose="02040502050505030304" pitchFamily="18" charset="0"/>
              </a:rPr>
              <a:t>Glory to the Father and to the Son and to the Holy Spirit</a:t>
            </a:r>
          </a:p>
          <a:p>
            <a:pPr marL="0" indent="0">
              <a:buNone/>
            </a:pPr>
            <a:r>
              <a:rPr lang="en-US" sz="3600" dirty="0">
                <a:solidFill>
                  <a:schemeClr val="bg1"/>
                </a:solidFill>
                <a:latin typeface="Palatino Linotype" panose="02040502050505030304" pitchFamily="18" charset="0"/>
              </a:rPr>
              <a:t>R/. Lord, show us your mercy and love.</a:t>
            </a:r>
          </a:p>
        </p:txBody>
      </p:sp>
      <p:pic>
        <p:nvPicPr>
          <p:cNvPr id="4" name="Picture 3">
            <a:extLst>
              <a:ext uri="{FF2B5EF4-FFF2-40B4-BE49-F238E27FC236}">
                <a16:creationId xmlns:a16="http://schemas.microsoft.com/office/drawing/2014/main" id="{FC36595C-8E74-47D8-AF9B-455B44C5C490}"/>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3949946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ECFF4-C8B5-4F16-ACA2-76B65C41D191}"/>
              </a:ext>
            </a:extLst>
          </p:cNvPr>
          <p:cNvSpPr>
            <a:spLocks noGrp="1"/>
          </p:cNvSpPr>
          <p:nvPr>
            <p:ph type="title"/>
          </p:nvPr>
        </p:nvSpPr>
        <p:spPr>
          <a:xfrm>
            <a:off x="1" y="0"/>
            <a:ext cx="12192000" cy="6858000"/>
          </a:xfrm>
        </p:spPr>
        <p:txBody>
          <a:bodyPr>
            <a:normAutofit/>
          </a:bodyPr>
          <a:lstStyle/>
          <a:p>
            <a:pPr algn="ctr"/>
            <a:r>
              <a:rPr lang="en-US" sz="6000" dirty="0">
                <a:solidFill>
                  <a:schemeClr val="bg1"/>
                </a:solidFill>
                <a:latin typeface="Palatino Linotype" panose="02040502050505030304" pitchFamily="18" charset="0"/>
              </a:rPr>
              <a:t>Please Light the Second Candle on Your </a:t>
            </a:r>
            <a:r>
              <a:rPr lang="en-US" sz="6000">
                <a:solidFill>
                  <a:schemeClr val="bg1"/>
                </a:solidFill>
                <a:latin typeface="Palatino Linotype" panose="02040502050505030304" pitchFamily="18" charset="0"/>
              </a:rPr>
              <a:t>Advent Wreath.</a:t>
            </a:r>
            <a:endParaRPr lang="en-US" sz="6000" dirty="0">
              <a:solidFill>
                <a:schemeClr val="bg1"/>
              </a:solidFill>
              <a:latin typeface="Palatino Linotype" panose="02040502050505030304" pitchFamily="18" charset="0"/>
            </a:endParaRPr>
          </a:p>
        </p:txBody>
      </p:sp>
      <p:pic>
        <p:nvPicPr>
          <p:cNvPr id="3" name="Picture 2">
            <a:extLst>
              <a:ext uri="{FF2B5EF4-FFF2-40B4-BE49-F238E27FC236}">
                <a16:creationId xmlns:a16="http://schemas.microsoft.com/office/drawing/2014/main" id="{B087BEA0-276D-4A85-A5AD-C7085EBA360A}"/>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2520898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A26CD-A802-4630-BF05-12A373248733}"/>
              </a:ext>
            </a:extLst>
          </p:cNvPr>
          <p:cNvSpPr>
            <a:spLocks noGrp="1"/>
          </p:cNvSpPr>
          <p:nvPr>
            <p:ph type="title"/>
          </p:nvPr>
        </p:nvSpPr>
        <p:spPr>
          <a:xfrm>
            <a:off x="0" y="1"/>
            <a:ext cx="12191999" cy="865574"/>
          </a:xfrm>
        </p:spPr>
        <p:txBody>
          <a:bodyPr>
            <a:normAutofit/>
          </a:bodyPr>
          <a:lstStyle/>
          <a:p>
            <a:pPr algn="ctr"/>
            <a:r>
              <a:rPr lang="en-US" sz="5400" dirty="0">
                <a:solidFill>
                  <a:schemeClr val="bg1"/>
                </a:solidFill>
                <a:latin typeface="Palatino Linotype" panose="02040502050505030304" pitchFamily="18" charset="0"/>
              </a:rPr>
              <a:t>Closing Prayer</a:t>
            </a:r>
          </a:p>
        </p:txBody>
      </p:sp>
      <p:sp>
        <p:nvSpPr>
          <p:cNvPr id="3" name="Content Placeholder 2">
            <a:extLst>
              <a:ext uri="{FF2B5EF4-FFF2-40B4-BE49-F238E27FC236}">
                <a16:creationId xmlns:a16="http://schemas.microsoft.com/office/drawing/2014/main" id="{3B335ACF-5BD9-4DFF-91E1-7823D1A95964}"/>
              </a:ext>
            </a:extLst>
          </p:cNvPr>
          <p:cNvSpPr>
            <a:spLocks noGrp="1"/>
          </p:cNvSpPr>
          <p:nvPr>
            <p:ph idx="1"/>
          </p:nvPr>
        </p:nvSpPr>
        <p:spPr>
          <a:xfrm>
            <a:off x="-1" y="865575"/>
            <a:ext cx="12191999" cy="5992425"/>
          </a:xfrm>
        </p:spPr>
        <p:txBody>
          <a:bodyPr>
            <a:normAutofit/>
          </a:bodyPr>
          <a:lstStyle/>
          <a:p>
            <a:pPr marL="0" indent="0" algn="ctr">
              <a:spcAft>
                <a:spcPts val="0"/>
              </a:spcAft>
              <a:buNone/>
            </a:pPr>
            <a:r>
              <a:rPr lang="en-US" sz="3600" dirty="0">
                <a:solidFill>
                  <a:schemeClr val="bg1"/>
                </a:solidFill>
                <a:latin typeface="Palatino Linotype" panose="02040502050505030304" pitchFamily="18" charset="0"/>
              </a:rPr>
              <a:t>Father in heaven,</a:t>
            </a:r>
          </a:p>
          <a:p>
            <a:pPr marL="0" indent="0" algn="ctr">
              <a:spcAft>
                <a:spcPts val="0"/>
              </a:spcAft>
              <a:buNone/>
            </a:pPr>
            <a:r>
              <a:rPr lang="en-US" sz="3600" dirty="0">
                <a:solidFill>
                  <a:schemeClr val="bg1"/>
                </a:solidFill>
                <a:latin typeface="Palatino Linotype" panose="02040502050505030304" pitchFamily="18" charset="0"/>
              </a:rPr>
              <a:t>the day draws near when the glory of your Son</a:t>
            </a:r>
          </a:p>
          <a:p>
            <a:pPr marL="0" indent="0" algn="ctr">
              <a:spcAft>
                <a:spcPts val="0"/>
              </a:spcAft>
              <a:buNone/>
            </a:pPr>
            <a:r>
              <a:rPr lang="en-US" sz="3600" dirty="0">
                <a:solidFill>
                  <a:schemeClr val="bg1"/>
                </a:solidFill>
                <a:latin typeface="Palatino Linotype" panose="02040502050505030304" pitchFamily="18" charset="0"/>
              </a:rPr>
              <a:t>will make radiant the night of the waiting world.</a:t>
            </a:r>
          </a:p>
          <a:p>
            <a:pPr marL="0" indent="0" algn="ctr">
              <a:spcAft>
                <a:spcPts val="0"/>
              </a:spcAft>
              <a:buNone/>
            </a:pPr>
            <a:r>
              <a:rPr lang="en-US" sz="3600" dirty="0">
                <a:solidFill>
                  <a:schemeClr val="bg1"/>
                </a:solidFill>
                <a:latin typeface="Palatino Linotype" panose="02040502050505030304" pitchFamily="18" charset="0"/>
              </a:rPr>
              <a:t>May the lure of greed not impede us from the joy</a:t>
            </a:r>
          </a:p>
          <a:p>
            <a:pPr marL="0" indent="0" algn="ctr">
              <a:spcAft>
                <a:spcPts val="0"/>
              </a:spcAft>
              <a:buNone/>
            </a:pPr>
            <a:r>
              <a:rPr lang="en-US" sz="3600" dirty="0">
                <a:solidFill>
                  <a:schemeClr val="bg1"/>
                </a:solidFill>
                <a:latin typeface="Palatino Linotype" panose="02040502050505030304" pitchFamily="18" charset="0"/>
              </a:rPr>
              <a:t>which moves the hearts of those who seek him.</a:t>
            </a:r>
          </a:p>
          <a:p>
            <a:pPr marL="0" indent="0" algn="ctr">
              <a:spcAft>
                <a:spcPts val="0"/>
              </a:spcAft>
              <a:buNone/>
            </a:pPr>
            <a:r>
              <a:rPr lang="en-US" sz="3600" dirty="0">
                <a:solidFill>
                  <a:schemeClr val="bg1"/>
                </a:solidFill>
                <a:latin typeface="Palatino Linotype" panose="02040502050505030304" pitchFamily="18" charset="0"/>
              </a:rPr>
              <a:t>May the darkness not blind us</a:t>
            </a:r>
          </a:p>
          <a:p>
            <a:pPr marL="0" indent="0" algn="ctr">
              <a:spcAft>
                <a:spcPts val="0"/>
              </a:spcAft>
              <a:buNone/>
            </a:pPr>
            <a:r>
              <a:rPr lang="en-US" sz="3600" dirty="0">
                <a:solidFill>
                  <a:schemeClr val="bg1"/>
                </a:solidFill>
                <a:latin typeface="Palatino Linotype" panose="02040502050505030304" pitchFamily="18" charset="0"/>
              </a:rPr>
              <a:t>to the vision of wisdom which fills the minds of those who find him.</a:t>
            </a:r>
          </a:p>
          <a:p>
            <a:pPr marL="0" indent="0" algn="ctr">
              <a:spcAft>
                <a:spcPts val="0"/>
              </a:spcAft>
              <a:buNone/>
            </a:pPr>
            <a:r>
              <a:rPr lang="en-US" sz="3600" dirty="0">
                <a:solidFill>
                  <a:schemeClr val="bg1"/>
                </a:solidFill>
                <a:latin typeface="Palatino Linotype" panose="02040502050505030304" pitchFamily="18" charset="0"/>
              </a:rPr>
              <a:t>We ask this through Christ our Lord. Amen.</a:t>
            </a:r>
            <a:endParaRPr lang="en-US" sz="3200" dirty="0">
              <a:solidFill>
                <a:schemeClr val="bg1"/>
              </a:solidFill>
              <a:latin typeface="Palatino Linotype" panose="02040502050505030304" pitchFamily="18" charset="0"/>
            </a:endParaRPr>
          </a:p>
        </p:txBody>
      </p:sp>
      <p:pic>
        <p:nvPicPr>
          <p:cNvPr id="4" name="Picture 3">
            <a:extLst>
              <a:ext uri="{FF2B5EF4-FFF2-40B4-BE49-F238E27FC236}">
                <a16:creationId xmlns:a16="http://schemas.microsoft.com/office/drawing/2014/main" id="{3106409E-C39C-4F5E-83D1-915B294AEB60}"/>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2711820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77C6-39DD-400F-935D-2517A73D80A8}"/>
              </a:ext>
            </a:extLst>
          </p:cNvPr>
          <p:cNvSpPr>
            <a:spLocks noGrp="1"/>
          </p:cNvSpPr>
          <p:nvPr>
            <p:ph type="title"/>
          </p:nvPr>
        </p:nvSpPr>
        <p:spPr>
          <a:xfrm>
            <a:off x="0" y="0"/>
            <a:ext cx="12192000" cy="1766656"/>
          </a:xfrm>
        </p:spPr>
        <p:txBody>
          <a:bodyPr>
            <a:normAutofit/>
          </a:bodyPr>
          <a:lstStyle/>
          <a:p>
            <a:pPr algn="ctr"/>
            <a:r>
              <a:rPr lang="en-US" sz="4800" dirty="0">
                <a:solidFill>
                  <a:schemeClr val="bg1"/>
                </a:solidFill>
                <a:latin typeface="Palatino Linotype" panose="02040502050505030304" pitchFamily="18" charset="0"/>
              </a:rPr>
              <a:t>Closing Verses from </a:t>
            </a:r>
            <a:br>
              <a:rPr lang="en-US" sz="4800" dirty="0">
                <a:solidFill>
                  <a:schemeClr val="bg1"/>
                </a:solidFill>
                <a:latin typeface="Palatino Linotype" panose="02040502050505030304" pitchFamily="18" charset="0"/>
              </a:rPr>
            </a:br>
            <a:r>
              <a:rPr lang="en-US" sz="4800" dirty="0">
                <a:solidFill>
                  <a:schemeClr val="bg1"/>
                </a:solidFill>
                <a:latin typeface="Palatino Linotype" panose="02040502050505030304" pitchFamily="18" charset="0"/>
              </a:rPr>
              <a:t>O Come, O Come, Emmanuel</a:t>
            </a:r>
          </a:p>
        </p:txBody>
      </p:sp>
      <p:sp>
        <p:nvSpPr>
          <p:cNvPr id="3" name="Content Placeholder 2">
            <a:extLst>
              <a:ext uri="{FF2B5EF4-FFF2-40B4-BE49-F238E27FC236}">
                <a16:creationId xmlns:a16="http://schemas.microsoft.com/office/drawing/2014/main" id="{35E1E4F4-441B-446B-80A1-CD37C03D389D}"/>
              </a:ext>
            </a:extLst>
          </p:cNvPr>
          <p:cNvSpPr>
            <a:spLocks noGrp="1"/>
          </p:cNvSpPr>
          <p:nvPr>
            <p:ph idx="1"/>
          </p:nvPr>
        </p:nvSpPr>
        <p:spPr>
          <a:xfrm>
            <a:off x="0" y="2396971"/>
            <a:ext cx="12192000" cy="2858609"/>
          </a:xfrm>
        </p:spPr>
        <p:txBody>
          <a:bodyPr>
            <a:normAutofit/>
          </a:bodyPr>
          <a:lstStyle/>
          <a:p>
            <a:pPr marL="0" indent="0" algn="ctr">
              <a:buNone/>
            </a:pPr>
            <a: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t>O come, o come, Thou Lord of might,</a:t>
            </a:r>
            <a:b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br>
            <a: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t>Who to thy tribes on Sinai's height</a:t>
            </a:r>
            <a:b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br>
            <a: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t>In ancient times did give the law,</a:t>
            </a:r>
            <a:b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br>
            <a: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t>In cloud, and majesty, and awe.</a:t>
            </a:r>
            <a:endParaRPr lang="en-US" sz="4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003F708B-7768-425F-9695-64B5ACAE6B1B}"/>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3718813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70C3FE-F1C8-4130-BAF3-B3EDB3C903F1}"/>
              </a:ext>
            </a:extLst>
          </p:cNvPr>
          <p:cNvSpPr>
            <a:spLocks noGrp="1"/>
          </p:cNvSpPr>
          <p:nvPr>
            <p:ph idx="1"/>
          </p:nvPr>
        </p:nvSpPr>
        <p:spPr>
          <a:xfrm>
            <a:off x="1" y="1905000"/>
            <a:ext cx="12191999" cy="3048000"/>
          </a:xfrm>
        </p:spPr>
        <p:txBody>
          <a:bodyPr>
            <a:normAutofit/>
          </a:bodyPr>
          <a:lstStyle/>
          <a:p>
            <a:pPr marL="0" indent="0" algn="ctr">
              <a:buNone/>
            </a:pPr>
            <a: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t>O come, Thou Rod of Jesse's stem,</a:t>
            </a:r>
            <a:b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br>
            <a: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t>From </a:t>
            </a:r>
            <a:r>
              <a:rPr lang="en-US" sz="4800" dirty="0" err="1">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t>ev'ry</a:t>
            </a:r>
            <a: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t> foe deliver them</a:t>
            </a:r>
            <a:b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br>
            <a: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t>That trust Thy mighty power to save,</a:t>
            </a:r>
            <a:b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br>
            <a: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t>And give them </a:t>
            </a:r>
            <a:r>
              <a:rPr lang="en-US" sz="4800" dirty="0" err="1">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t>vict'ry</a:t>
            </a:r>
            <a:r>
              <a:rPr lang="en-US" sz="4800" dirty="0">
                <a:solidFill>
                  <a:schemeClr val="bg1"/>
                </a:solidFill>
                <a:effectLst/>
                <a:latin typeface="Palatino Linotype" panose="02040502050505030304" pitchFamily="18" charset="0"/>
                <a:ea typeface="Calibri" panose="020F0502020204030204" pitchFamily="34" charset="0"/>
                <a:cs typeface="Calibri" panose="020F0502020204030204" pitchFamily="34" charset="0"/>
              </a:rPr>
              <a:t> o'er the grave.</a:t>
            </a:r>
            <a:endParaRPr lang="en-US" sz="4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CE28E9E5-68FC-4358-8E92-A2801D1103D8}"/>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17367192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6D5668-1971-40BB-BC7C-94C9B101AAB7}">
  <ds:schemaRefs>
    <ds:schemaRef ds:uri="http://purl.org/dc/terms/"/>
    <ds:schemaRef ds:uri="http://schemas.openxmlformats.org/package/2006/metadata/core-properties"/>
    <ds:schemaRef ds:uri="16c05727-aa75-4e4a-9b5f-8a80a1165891"/>
    <ds:schemaRef ds:uri="http://schemas.microsoft.com/office/2006/documentManagement/types"/>
    <ds:schemaRef ds:uri="http://schemas.microsoft.com/office/infopath/2007/PartnerControls"/>
    <ds:schemaRef ds:uri="http://purl.org/dc/elements/1.1/"/>
    <ds:schemaRef ds:uri="http://schemas.microsoft.com/office/2006/metadata/properties"/>
    <ds:schemaRef ds:uri="71af3243-3dd4-4a8d-8c0d-dd76da1f02a5"/>
    <ds:schemaRef ds:uri="http://www.w3.org/XML/1998/namespace"/>
    <ds:schemaRef ds:uri="http://purl.org/dc/dcmitype/"/>
  </ds:schemaRefs>
</ds:datastoreItem>
</file>

<file path=customXml/itemProps2.xml><?xml version="1.0" encoding="utf-8"?>
<ds:datastoreItem xmlns:ds="http://schemas.openxmlformats.org/officeDocument/2006/customXml" ds:itemID="{FE57094B-4684-420B-AFE0-4E41CA2AF714}">
  <ds:schemaRefs>
    <ds:schemaRef ds:uri="http://schemas.microsoft.com/sharepoint/v3/contenttype/forms"/>
  </ds:schemaRefs>
</ds:datastoreItem>
</file>

<file path=customXml/itemProps3.xml><?xml version="1.0" encoding="utf-8"?>
<ds:datastoreItem xmlns:ds="http://schemas.openxmlformats.org/officeDocument/2006/customXml" ds:itemID="{3370F4A1-FC59-4361-989F-6C79533DA5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3577</TotalTime>
  <Words>438</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Palatino Linotype</vt:lpstr>
      <vt:lpstr>Office Theme</vt:lpstr>
      <vt:lpstr>PowerPoint Presentation</vt:lpstr>
      <vt:lpstr>Please Light the First Candle on Your Advent Wreath.</vt:lpstr>
      <vt:lpstr>Begin with the Sign of the Cross</vt:lpstr>
      <vt:lpstr>Listen to the words of St. James (5:7-11):</vt:lpstr>
      <vt:lpstr>Responsory</vt:lpstr>
      <vt:lpstr>Please Light the Second Candle on Your Advent Wreath.</vt:lpstr>
      <vt:lpstr>Closing Prayer</vt:lpstr>
      <vt:lpstr>Closing Verses from  O Come, O Come, Emmanuel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 Sunday of Advent</dc:title>
  <dc:creator>Anthony Crescio</dc:creator>
  <cp:lastModifiedBy>Vanessa Crescio</cp:lastModifiedBy>
  <cp:revision>33</cp:revision>
  <dcterms:created xsi:type="dcterms:W3CDTF">2020-12-06T19:20:36Z</dcterms:created>
  <dcterms:modified xsi:type="dcterms:W3CDTF">2024-11-11T21:49:18Z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_MarkAsFinal">
    <vt:bool>true</vt:bool>
  </property>
</Properties>
</file>