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1" r:id="rId4"/>
    <p:sldId id="282" r:id="rId5"/>
    <p:sldId id="28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FF0"/>
    <a:srgbClr val="53BEF3"/>
    <a:srgbClr val="24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594E-ED43-4E8B-B418-8895B4049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9D3B-2045-404D-9F44-0F59C7567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15B2-04A2-4050-98B4-11998BF6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4D9FE-D13E-4264-802D-9B5AA0C9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43C56-F1E8-4499-AA79-CDA4CB83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D4D8-C218-464F-92F3-A9DCDBB5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93E6E-B78C-4802-8F9A-FF084A058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336F6-E75F-483A-983C-4BB74805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6013-86F8-4C2D-8E1B-904218F1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6A76F-5DA5-45FF-9F41-880CF91D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73D3F-EB7D-4CB6-93B4-7C1F08678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2FB8F-8933-4659-87AD-E50FF5910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F0F9D-0D6E-4FC9-8F37-027BD03B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6D0D9-73C8-4BF4-B668-CDFD1527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9220F-A79A-4A3B-9796-9461036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6B31-A525-4382-969B-49F57D82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AC0A-01C9-453A-BFF6-B60A8AB3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B11FF-C6BC-4EFF-851D-81D8D9FE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D137-B849-4A08-84E8-A9AE8AD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673F-A397-4CB7-B82D-F46FF7EC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B25E-00C8-4DA0-AB7B-DC68FAE2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E0F7A-8D14-4F28-82CC-DDE3D718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33C11-6A09-49A7-8022-9B662870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2CA6C-B636-4E45-9BDF-5841889F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5ED57-1E09-41D2-8F3E-3C1D31CF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1FD7-FE9D-4662-9640-AE7EEB97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78718-B581-40D9-B30C-A673413A7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0876B-03FB-4F87-9F08-AD9FDACDC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072C-36AF-4AD6-95D6-5D221001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FB60E-D4AD-40D3-BC3D-DEE87CB2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4C547-31FE-4F20-884E-43017F30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C3EE-1C97-4C7F-B8AF-6D471904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21DA8-4FF3-46F7-88BA-58F39A2DF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4D08-03DF-413E-899A-C0CFF9177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F1F29-05CB-47B1-AA1A-D9B10C114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0E4B1-BD67-43C6-B79D-A4A74E183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E1CD6-A56F-424D-B730-588FF8D6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F34F1-8E76-4873-B817-ED1847C5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7937F-A062-4D31-89D1-C2E6BEC9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384C-523B-4555-BA1E-A29DAFE0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559E2-0EE9-434A-A198-E254B68A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F4B0D-CC8B-4B4B-973E-FC98DA6B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ABE14-1BB3-47C2-B543-AC44B23A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A21D3-697E-4BAC-B1BC-37FA61A7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081A2-4EC0-4C94-BDDE-BCA4DDE5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C415E-772C-43FC-8040-33EC4600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39A5-B1E8-4EC2-851E-8F29121C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A5D4-228A-4E6B-8AB8-FBCCCC33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656CE-FE49-4A5D-BB34-68C40C2B3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2F8C1-6573-4788-A75C-307B8E58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20E57-0DEC-4E92-A091-098575B0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1A4B6-4D21-4055-BF2C-7A7CD9AB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4E74-316C-498F-BB09-D41FAB9A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EEE96-8C7F-4E8F-90CE-716A12356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6132-129D-4A3E-A962-9D3014F79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8A97-3048-477E-A329-215EBC00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1BA6D-9F8E-4D95-B330-C0B3B2F1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CC94-E02F-46D6-8913-ED7E5E84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41000">
              <a:schemeClr val="accent5">
                <a:lumMod val="40000"/>
                <a:lumOff val="60000"/>
              </a:schemeClr>
            </a:gs>
            <a:gs pos="77000">
              <a:schemeClr val="accent5">
                <a:lumMod val="60000"/>
                <a:lumOff val="40000"/>
              </a:schemeClr>
            </a:gs>
            <a:gs pos="100000">
              <a:srgbClr val="2AAF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9A97B-AFE0-4894-8CFE-0E04669F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B006-0C3F-452C-976B-B417F482E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1107-FC17-4575-90DF-36E2C70F4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E2F7-EC62-4103-81B7-50C51F2DB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CBC8E-CE57-4D86-A81C-CEFC7FB3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3D9B-1DC5-4D67-AB57-D0EACF143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999" y="85470"/>
            <a:ext cx="5806002" cy="2410895"/>
          </a:xfrm>
        </p:spPr>
        <p:txBody>
          <a:bodyPr>
            <a:normAutofit/>
          </a:bodyPr>
          <a:lstStyle/>
          <a:p>
            <a:r>
              <a:rPr lang="en-US" sz="8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Misterios</a:t>
            </a:r>
            <a:br>
              <a:rPr lang="en-US" sz="8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8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Gozosos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2" descr="HD wallpaper: The Nativity painting, birth of jesus, adoration of ...">
            <a:extLst>
              <a:ext uri="{FF2B5EF4-FFF2-40B4-BE49-F238E27FC236}">
                <a16:creationId xmlns:a16="http://schemas.microsoft.com/office/drawing/2014/main" id="{BE2642FF-48F4-470F-972C-E0597535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76" y="3493586"/>
            <a:ext cx="4156246" cy="33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743C4-BA15-49B4-B318-2E8828AE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5" y="38977"/>
            <a:ext cx="3060495" cy="2410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F1DC32-0A51-4428-888F-F7510FDF0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 b="19050"/>
          <a:stretch/>
        </p:blipFill>
        <p:spPr>
          <a:xfrm>
            <a:off x="132504" y="2542860"/>
            <a:ext cx="3060495" cy="42665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52492A-4FA1-489C-8358-144C26A290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5171"/>
          <a:stretch/>
        </p:blipFill>
        <p:spPr>
          <a:xfrm>
            <a:off x="8999001" y="85470"/>
            <a:ext cx="3060494" cy="2401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13A629-63F9-4174-85A6-82C50AB670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4196" r="45966" b="11088"/>
          <a:stretch/>
        </p:blipFill>
        <p:spPr>
          <a:xfrm>
            <a:off x="8999000" y="2542860"/>
            <a:ext cx="3060494" cy="4266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C3D7BE-CA83-46A2-81CF-4C7A11484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17" y="2639161"/>
            <a:ext cx="2144764" cy="8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2ADF-4B25-4107-A9CA-F6526719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183" y="62144"/>
            <a:ext cx="5797117" cy="3009529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Quinto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Niño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perdido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y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hallado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en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el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Templo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B3F6-34E5-4EE2-A8AF-89E87C01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071674"/>
            <a:ext cx="11807301" cy="31959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padres de Jesús iban todos los años a Jerusalén para la fiesta de la Pascua. Y así, cuando Jesús cumplió doce años, fueron allá todos ellos, como era costumbre en esa fiesta. Pero pasados aquellos días, cuando volvían a casa, el niño Jesús se quedó en Jerusalén, sin que sus padres se dieran cuenta…pero luego, al buscarlo entre los parientes y conocidos, no lo encontraron. Así que regresaron a Jerusalén para buscarlo allí. Al cabo de tres días lo encontraron en el templo, sentado entre los maestros de la ley, escuchándolos y haciéndoles preguntas. Y todos los que lo oían se admiraban de su inteligencia y de sus respuestas. -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2.41-43; 44b-47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B448F-951F-4975-8814-2BEFB0EB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FF56E-A187-4D55-BE6C-3AE5B4CD6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0" y="62144"/>
            <a:ext cx="5511010" cy="30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9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3D3F-FC50-444B-B197-57054CF3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9097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Salve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4FC-3634-4480-BA64-8D72A254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098"/>
            <a:ext cx="10480829" cy="53339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Palatino Linotype" panose="02040502050505030304" pitchFamily="18" charset="0"/>
              </a:rPr>
              <a:t>Dios </a:t>
            </a:r>
            <a:r>
              <a:rPr lang="es-MX" sz="3200" dirty="0">
                <a:latin typeface="Palatino Linotype" panose="02040502050505030304" pitchFamily="18" charset="0"/>
              </a:rPr>
              <a:t>te</a:t>
            </a:r>
            <a:r>
              <a:rPr lang="en-US" sz="3200" dirty="0">
                <a:latin typeface="Palatino Linotype" panose="02040502050505030304" pitchFamily="18" charset="0"/>
              </a:rPr>
              <a:t> salve, Reina y Madre de misericordia, </a:t>
            </a:r>
            <a:r>
              <a:rPr lang="es-MX" sz="3200" dirty="0">
                <a:latin typeface="Palatino Linotype" panose="02040502050505030304" pitchFamily="18" charset="0"/>
              </a:rPr>
              <a:t>vida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dulzura</a:t>
            </a:r>
            <a:r>
              <a:rPr lang="en-US" sz="3200" dirty="0">
                <a:latin typeface="Palatino Linotype" panose="02040502050505030304" pitchFamily="18" charset="0"/>
              </a:rPr>
              <a:t> y </a:t>
            </a:r>
            <a:r>
              <a:rPr lang="es-MX" sz="3200" dirty="0">
                <a:latin typeface="Palatino Linotype" panose="02040502050505030304" pitchFamily="18" charset="0"/>
              </a:rPr>
              <a:t>esperanza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nuestra</a:t>
            </a:r>
            <a:r>
              <a:rPr lang="en-US" sz="3200" dirty="0">
                <a:latin typeface="Palatino Linotype" panose="02040502050505030304" pitchFamily="18" charset="0"/>
              </a:rPr>
              <a:t>; Dios </a:t>
            </a:r>
            <a:r>
              <a:rPr lang="es-MX" sz="3200" dirty="0">
                <a:latin typeface="Palatino Linotype" panose="02040502050505030304" pitchFamily="18" charset="0"/>
              </a:rPr>
              <a:t>te</a:t>
            </a:r>
            <a:r>
              <a:rPr lang="en-US" sz="3200" dirty="0">
                <a:latin typeface="Palatino Linotype" panose="02040502050505030304" pitchFamily="18" charset="0"/>
              </a:rPr>
              <a:t> salve. A </a:t>
            </a:r>
            <a:r>
              <a:rPr lang="es-MX" sz="3200" dirty="0">
                <a:latin typeface="Palatino Linotype" panose="02040502050505030304" pitchFamily="18" charset="0"/>
              </a:rPr>
              <a:t>Ti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llamamos</a:t>
            </a:r>
            <a:r>
              <a:rPr lang="en-US" sz="3200" dirty="0">
                <a:latin typeface="Palatino Linotype" panose="02040502050505030304" pitchFamily="18" charset="0"/>
              </a:rPr>
              <a:t> los </a:t>
            </a:r>
            <a:r>
              <a:rPr lang="es-MX" sz="3200" dirty="0">
                <a:latin typeface="Palatino Linotype" panose="02040502050505030304" pitchFamily="18" charset="0"/>
              </a:rPr>
              <a:t>desterrados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hijos</a:t>
            </a:r>
            <a:r>
              <a:rPr lang="en-US" sz="3200" dirty="0">
                <a:latin typeface="Palatino Linotype" panose="02040502050505030304" pitchFamily="18" charset="0"/>
              </a:rPr>
              <a:t> de Eva; a </a:t>
            </a:r>
            <a:r>
              <a:rPr lang="es-MX" sz="3200" dirty="0">
                <a:latin typeface="Palatino Linotype" panose="02040502050505030304" pitchFamily="18" charset="0"/>
              </a:rPr>
              <a:t>Ti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suspiramos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gimiendo</a:t>
            </a:r>
            <a:r>
              <a:rPr lang="en-US" sz="3200" dirty="0">
                <a:latin typeface="Palatino Linotype" panose="02040502050505030304" pitchFamily="18" charset="0"/>
              </a:rPr>
              <a:t> y </a:t>
            </a:r>
            <a:r>
              <a:rPr lang="es-MX" sz="3200" dirty="0">
                <a:latin typeface="Palatino Linotype" panose="02040502050505030304" pitchFamily="18" charset="0"/>
              </a:rPr>
              <a:t>llorando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en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este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valle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s-MX" sz="3200" dirty="0">
                <a:latin typeface="Palatino Linotype" panose="02040502050505030304" pitchFamily="18" charset="0"/>
              </a:rPr>
              <a:t>lágrimas</a:t>
            </a:r>
            <a:r>
              <a:rPr lang="en-US" sz="3200" dirty="0">
                <a:latin typeface="Palatino Linotype" panose="02040502050505030304" pitchFamily="18" charset="0"/>
              </a:rPr>
              <a:t>. </a:t>
            </a:r>
            <a:r>
              <a:rPr lang="es-MX" sz="3200" dirty="0" err="1">
                <a:latin typeface="Palatino Linotype" panose="02040502050505030304" pitchFamily="18" charset="0"/>
              </a:rPr>
              <a:t>Ea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pues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n-US" sz="3200" dirty="0" err="1">
                <a:latin typeface="Palatino Linotype" panose="02040502050505030304" pitchFamily="18" charset="0"/>
              </a:rPr>
              <a:t>Señora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abogada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nuestra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n-US" sz="3200" dirty="0" err="1">
                <a:latin typeface="Palatino Linotype" panose="02040502050505030304" pitchFamily="18" charset="0"/>
              </a:rPr>
              <a:t>vuelve</a:t>
            </a:r>
            <a:r>
              <a:rPr lang="en-US" sz="3200" dirty="0">
                <a:latin typeface="Palatino Linotype" panose="02040502050505030304" pitchFamily="18" charset="0"/>
              </a:rPr>
              <a:t> a </a:t>
            </a:r>
            <a:r>
              <a:rPr lang="en-US" sz="3200" dirty="0" err="1">
                <a:latin typeface="Palatino Linotype" panose="02040502050505030304" pitchFamily="18" charset="0"/>
              </a:rPr>
              <a:t>nosotros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esos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tus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ojos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misericordiosos</a:t>
            </a:r>
            <a:r>
              <a:rPr lang="en-US" sz="3200" dirty="0">
                <a:latin typeface="Palatino Linotype" panose="02040502050505030304" pitchFamily="18" charset="0"/>
              </a:rPr>
              <a:t>; y </a:t>
            </a:r>
            <a:r>
              <a:rPr lang="en-US" sz="3200" dirty="0" err="1">
                <a:latin typeface="Palatino Linotype" panose="02040502050505030304" pitchFamily="18" charset="0"/>
              </a:rPr>
              <a:t>después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este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destierro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muéstranos</a:t>
            </a:r>
            <a:r>
              <a:rPr lang="en-US" sz="3200" dirty="0">
                <a:latin typeface="Palatino Linotype" panose="02040502050505030304" pitchFamily="18" charset="0"/>
              </a:rPr>
              <a:t> a Jesús, </a:t>
            </a:r>
            <a:r>
              <a:rPr lang="en-US" sz="3200" dirty="0" err="1">
                <a:latin typeface="Palatino Linotype" panose="02040502050505030304" pitchFamily="18" charset="0"/>
              </a:rPr>
              <a:t>fruto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bendito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tu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vientre</a:t>
            </a:r>
            <a:r>
              <a:rPr lang="en-US" sz="3200" dirty="0">
                <a:latin typeface="Palatino Linotype" panose="02040502050505030304" pitchFamily="18" charset="0"/>
              </a:rPr>
              <a:t>. ¡Oh </a:t>
            </a:r>
            <a:r>
              <a:rPr lang="en-US" sz="3200" dirty="0" err="1">
                <a:latin typeface="Palatino Linotype" panose="02040502050505030304" pitchFamily="18" charset="0"/>
              </a:rPr>
              <a:t>clementísima</a:t>
            </a:r>
            <a:r>
              <a:rPr lang="en-US" sz="3200" dirty="0">
                <a:latin typeface="Palatino Linotype" panose="02040502050505030304" pitchFamily="18" charset="0"/>
              </a:rPr>
              <a:t>! ¡Oh </a:t>
            </a:r>
            <a:r>
              <a:rPr lang="en-US" sz="3200" dirty="0" err="1">
                <a:latin typeface="Palatino Linotype" panose="02040502050505030304" pitchFamily="18" charset="0"/>
              </a:rPr>
              <a:t>piadosa</a:t>
            </a:r>
            <a:r>
              <a:rPr lang="en-US" sz="3200" dirty="0">
                <a:latin typeface="Palatino Linotype" panose="02040502050505030304" pitchFamily="18" charset="0"/>
              </a:rPr>
              <a:t>! ¡Oh dulce </a:t>
            </a:r>
            <a:r>
              <a:rPr lang="en-US" sz="3200" dirty="0" err="1">
                <a:latin typeface="Palatino Linotype" panose="02040502050505030304" pitchFamily="18" charset="0"/>
              </a:rPr>
              <a:t>siempre</a:t>
            </a:r>
            <a:r>
              <a:rPr lang="en-US" sz="3200" dirty="0">
                <a:latin typeface="Palatino Linotype" panose="02040502050505030304" pitchFamily="18" charset="0"/>
              </a:rPr>
              <a:t> Virgen Maria!</a:t>
            </a:r>
          </a:p>
          <a:p>
            <a:pPr marL="0" indent="0" algn="ctr">
              <a:buNone/>
            </a:pPr>
            <a:endParaRPr lang="en-US" sz="32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Palatino Linotype" panose="02040502050505030304" pitchFamily="18" charset="0"/>
              </a:rPr>
              <a:t>Ruega</a:t>
            </a:r>
            <a:r>
              <a:rPr lang="en-US" sz="3200" dirty="0">
                <a:latin typeface="Palatino Linotype" panose="02040502050505030304" pitchFamily="18" charset="0"/>
              </a:rPr>
              <a:t> por </a:t>
            </a:r>
            <a:r>
              <a:rPr lang="en-US" sz="3200" dirty="0" err="1">
                <a:latin typeface="Palatino Linotype" panose="02040502050505030304" pitchFamily="18" charset="0"/>
              </a:rPr>
              <a:t>nosotros</a:t>
            </a:r>
            <a:r>
              <a:rPr lang="en-US" sz="3200" dirty="0">
                <a:latin typeface="Palatino Linotype" panose="02040502050505030304" pitchFamily="18" charset="0"/>
              </a:rPr>
              <a:t>, Santa Madre de Dios..</a:t>
            </a:r>
          </a:p>
          <a:p>
            <a:pPr marL="0" indent="0" algn="ctr">
              <a:buNone/>
            </a:pPr>
            <a:r>
              <a:rPr lang="en-US" sz="3200" dirty="0">
                <a:latin typeface="Palatino Linotype" panose="02040502050505030304" pitchFamily="18" charset="0"/>
              </a:rPr>
              <a:t>Para que </a:t>
            </a:r>
            <a:r>
              <a:rPr lang="en-US" sz="3200" dirty="0" err="1">
                <a:latin typeface="Palatino Linotype" panose="02040502050505030304" pitchFamily="18" charset="0"/>
              </a:rPr>
              <a:t>seamos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dignos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alcanzar</a:t>
            </a:r>
            <a:r>
              <a:rPr lang="en-US" sz="3200" dirty="0">
                <a:latin typeface="Palatino Linotype" panose="02040502050505030304" pitchFamily="18" charset="0"/>
              </a:rPr>
              <a:t> las </a:t>
            </a:r>
            <a:r>
              <a:rPr lang="en-US" sz="3200" dirty="0" err="1">
                <a:latin typeface="Palatino Linotype" panose="02040502050505030304" pitchFamily="18" charset="0"/>
              </a:rPr>
              <a:t>promesas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Nuestro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Señor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Jesucristo</a:t>
            </a:r>
            <a:r>
              <a:rPr lang="en-US" sz="32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14ED6-880E-4862-BBFB-BDB6AD994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20E3-8CB5-4DE0-ACD3-425925BB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9506"/>
          </a:xfrm>
        </p:spPr>
        <p:txBody>
          <a:bodyPr>
            <a:normAutofit/>
          </a:bodyPr>
          <a:lstStyle/>
          <a:p>
            <a:r>
              <a:rPr lang="es-MX" sz="6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Oremos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F549-70DA-4F0B-AE75-6134BC58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suplicamos, Señor, que derrames tu gracia en nuestras almas para que los que, por el anuncio del Ángel, hemos conocido la Encarnación de tu Hijo Jesucristo, por su Pasión y Cruz, seamos llevados a la gloria de su Resurrección. Por el mismo Jesucristo Nuestro Señor.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A70ED-09C9-4FB0-A09C-61CAB46D2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DFAF-E6D7-470D-B57F-8C679177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9097"/>
          </a:xfrm>
        </p:spPr>
        <p:txBody>
          <a:bodyPr>
            <a:normAutofit/>
          </a:bodyPr>
          <a:lstStyle/>
          <a:p>
            <a:pPr algn="ctr"/>
            <a:r>
              <a:rPr lang="es-MX" sz="60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Letanía Lauretana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DE614-389D-4873-9B33-35C4AE61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107B3-D538-4E0E-A3FB-73EEB2D99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69" y="1049097"/>
            <a:ext cx="3357662" cy="5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76BA8F-3BBA-4B7C-B05B-5B5DAA1B7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06908"/>
              </p:ext>
            </p:extLst>
          </p:nvPr>
        </p:nvGraphicFramePr>
        <p:xfrm>
          <a:off x="1012054" y="204186"/>
          <a:ext cx="10167892" cy="607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4380">
                  <a:extLst>
                    <a:ext uri="{9D8B030D-6E8A-4147-A177-3AD203B41FA5}">
                      <a16:colId xmlns:a16="http://schemas.microsoft.com/office/drawing/2014/main" val="3075816803"/>
                    </a:ext>
                  </a:extLst>
                </a:gridCol>
                <a:gridCol w="5153512">
                  <a:extLst>
                    <a:ext uri="{9D8B030D-6E8A-4147-A177-3AD203B41FA5}">
                      <a16:colId xmlns:a16="http://schemas.microsoft.com/office/drawing/2014/main" val="3791193504"/>
                    </a:ext>
                  </a:extLst>
                </a:gridCol>
              </a:tblGrid>
              <a:tr h="1012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Lord, have mercy on us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Senor, ten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piedad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nosotros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61485"/>
                  </a:ext>
                </a:extLst>
              </a:tr>
              <a:tr h="1012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R/. Lord, have mercy on us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R/. Senor, ten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piedad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nosotros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93668"/>
                  </a:ext>
                </a:extLst>
              </a:tr>
              <a:tr h="1012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Christ, have mercy on us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Cristo, ten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piedad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nosotros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29478"/>
                  </a:ext>
                </a:extLst>
              </a:tr>
              <a:tr h="1012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R/. Christ, have mercy on us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R/. Cristo, ten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piedad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nosotros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02236"/>
                  </a:ext>
                </a:extLst>
              </a:tr>
              <a:tr h="1012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Lord, have mercy on us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Senor, ten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piedad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nosotros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601961"/>
                  </a:ext>
                </a:extLst>
              </a:tr>
              <a:tr h="1012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R/. Lord, have mercy on us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R/. Senor, ten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piedad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dobe Devanagari" panose="02040503050201020203" pitchFamily="18" charset="0"/>
                        </a:rPr>
                        <a:t>nosotros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6629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5534C5-9519-4C5A-9BA1-B5B7C9B9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676A1-2848-4CAB-9723-6EB2C64B9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89814"/>
              </p:ext>
            </p:extLst>
          </p:nvPr>
        </p:nvGraphicFramePr>
        <p:xfrm>
          <a:off x="872971" y="117652"/>
          <a:ext cx="10446058" cy="6141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561">
                  <a:extLst>
                    <a:ext uri="{9D8B030D-6E8A-4147-A177-3AD203B41FA5}">
                      <a16:colId xmlns:a16="http://schemas.microsoft.com/office/drawing/2014/main" val="1139300737"/>
                    </a:ext>
                  </a:extLst>
                </a:gridCol>
                <a:gridCol w="5294497">
                  <a:extLst>
                    <a:ext uri="{9D8B030D-6E8A-4147-A177-3AD203B41FA5}">
                      <a16:colId xmlns:a16="http://schemas.microsoft.com/office/drawing/2014/main" val="1126900267"/>
                    </a:ext>
                  </a:extLst>
                </a:gridCol>
              </a:tblGrid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Christ, hear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Cristo,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oyenos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99478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R/. Christ, hear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R/. Cristo,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oyenos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33287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Christ, graciously hear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Cristo,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escuchanos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49742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R/. Christ, graciously hear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R/. Cristo,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escuchanos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06087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God the Father of heaven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Dios, Padre celestial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82022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R/. Have mercy on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R/. Ten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piedad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nosotros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614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God the Son, Redeemer of the world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Dios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Hijo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Redentor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del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22235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R/. Have mercy on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R/. Ten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piedad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nosotros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39412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God the Holy Spirit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Dios Espiritu Santo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84707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R/. Have mercy on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R/. Ten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piedad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nosotros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34583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Holy Trinity, One God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Santisima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Trinidad, un solo Dios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75982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R/. Have mercy on 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R/. Ten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piedad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nosotros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65631" marB="656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936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DEDE6D2-BB63-4604-AE73-5EFBFFAB1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B92964-CE19-4312-936B-27DE0D1D8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39349"/>
              </p:ext>
            </p:extLst>
          </p:nvPr>
        </p:nvGraphicFramePr>
        <p:xfrm>
          <a:off x="1009095" y="204187"/>
          <a:ext cx="10170851" cy="5992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5838">
                  <a:extLst>
                    <a:ext uri="{9D8B030D-6E8A-4147-A177-3AD203B41FA5}">
                      <a16:colId xmlns:a16="http://schemas.microsoft.com/office/drawing/2014/main" val="1172989510"/>
                    </a:ext>
                  </a:extLst>
                </a:gridCol>
                <a:gridCol w="5155013">
                  <a:extLst>
                    <a:ext uri="{9D8B030D-6E8A-4147-A177-3AD203B41FA5}">
                      <a16:colId xmlns:a16="http://schemas.microsoft.com/office/drawing/2014/main" val="3535787356"/>
                    </a:ext>
                  </a:extLst>
                </a:gridCol>
              </a:tblGrid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R/.  “Pray for us”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R/. “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Ruega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por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nosotros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”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278836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Holy Mary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Santa Maria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35501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Holy Mother of God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Santa Madre de Dios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75712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Holy Virgins of virgins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Santa Virgen de las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virgenes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57861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of Christ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de Cristo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49111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of the Church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de la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Iglesia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19993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Mother of Mercy</a:t>
                      </a: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Madre de la misericordia</a:t>
                      </a: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56350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of divine grace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de la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divina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gracia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384028"/>
                  </a:ext>
                </a:extLst>
              </a:tr>
              <a:tr h="66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Mother of Hope</a:t>
                      </a: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Madre de la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087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738DAB4-F09F-41C9-A69E-9974A263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6EC02F-A216-4EE0-BD54-FA11B2349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6158"/>
              </p:ext>
            </p:extLst>
          </p:nvPr>
        </p:nvGraphicFramePr>
        <p:xfrm>
          <a:off x="872971" y="106532"/>
          <a:ext cx="10446058" cy="6125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560">
                  <a:extLst>
                    <a:ext uri="{9D8B030D-6E8A-4147-A177-3AD203B41FA5}">
                      <a16:colId xmlns:a16="http://schemas.microsoft.com/office/drawing/2014/main" val="614252936"/>
                    </a:ext>
                  </a:extLst>
                </a:gridCol>
                <a:gridCol w="5294498">
                  <a:extLst>
                    <a:ext uri="{9D8B030D-6E8A-4147-A177-3AD203B41FA5}">
                      <a16:colId xmlns:a16="http://schemas.microsoft.com/office/drawing/2014/main" val="1384050148"/>
                    </a:ext>
                  </a:extLst>
                </a:gridCol>
              </a:tblGrid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most pure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Purisima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6504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most chaste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Castisima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83463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inviolate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virginal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89745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undefiled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sin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mancha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329081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immaculate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inmaculada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27547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most amiable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amable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04267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most admirable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admirable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42901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of good counsel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del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Buen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Consejo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48515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of our Creator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del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Creador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68436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Mother of our Savior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Madre del Salvador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867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7E80A3D-27A4-4DFD-8202-01E43D41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5C1396-819E-4A5F-8C7A-05B875948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17735"/>
              </p:ext>
            </p:extLst>
          </p:nvPr>
        </p:nvGraphicFramePr>
        <p:xfrm>
          <a:off x="1012054" y="142681"/>
          <a:ext cx="10167892" cy="6098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4378">
                  <a:extLst>
                    <a:ext uri="{9D8B030D-6E8A-4147-A177-3AD203B41FA5}">
                      <a16:colId xmlns:a16="http://schemas.microsoft.com/office/drawing/2014/main" val="433951254"/>
                    </a:ext>
                  </a:extLst>
                </a:gridCol>
                <a:gridCol w="5153514">
                  <a:extLst>
                    <a:ext uri="{9D8B030D-6E8A-4147-A177-3AD203B41FA5}">
                      <a16:colId xmlns:a16="http://schemas.microsoft.com/office/drawing/2014/main" val="864337854"/>
                    </a:ext>
                  </a:extLst>
                </a:gridCol>
              </a:tblGrid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Virgin Most Prudent</a:t>
                      </a: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Virgen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Prudentisima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49349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Virgin most venerable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Virgen Digna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veneracion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1528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Virgin most renowned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Virgen Digna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alabanza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902220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Virgin most powerful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Virgen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poderosa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69186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Virgin most merciful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Virgen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clemente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92293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Virgin most faithful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Virgen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fiel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29525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Mirror of justice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Espejo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justicia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15769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Seat of wisdom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Trono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sabiduria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51167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Cause of our joy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Causa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nuestra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alegria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302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83367BD-8476-4018-B921-12F351788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C76342-E976-4E89-B446-60E17065B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07809"/>
              </p:ext>
            </p:extLst>
          </p:nvPr>
        </p:nvGraphicFramePr>
        <p:xfrm>
          <a:off x="872971" y="206540"/>
          <a:ext cx="10446057" cy="604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559">
                  <a:extLst>
                    <a:ext uri="{9D8B030D-6E8A-4147-A177-3AD203B41FA5}">
                      <a16:colId xmlns:a16="http://schemas.microsoft.com/office/drawing/2014/main" val="474312041"/>
                    </a:ext>
                  </a:extLst>
                </a:gridCol>
                <a:gridCol w="5294498">
                  <a:extLst>
                    <a:ext uri="{9D8B030D-6E8A-4147-A177-3AD203B41FA5}">
                      <a16:colId xmlns:a16="http://schemas.microsoft.com/office/drawing/2014/main" val="1859220376"/>
                    </a:ext>
                  </a:extLst>
                </a:gridCol>
              </a:tblGrid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Spiritual vessel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Vaso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espiritual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25759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Vessel of honor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Vaso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digno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 honor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28180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Singular vessel of devotion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Vaso insigne de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devocion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05548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Mystical rose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Rosa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mistica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52719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Tower of David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Torre de David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52738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Tower of ivory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Torre de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marfil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9788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House of gold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Casa de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oro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25517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Ark of the covenant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Arca de la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alianza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379998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Gate of heaven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Puerta del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cielo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40545"/>
                  </a:ext>
                </a:extLst>
              </a:tr>
              <a:tr h="6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Morning star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Estrella de la manana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7812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610DA8-E658-4400-A161-F31ECB2E2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C85E-30CE-4355-835F-F09E530A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951868" cy="1133468"/>
          </a:xfrm>
        </p:spPr>
        <p:txBody>
          <a:bodyPr>
            <a:normAutofit fontScale="90000"/>
          </a:bodyPr>
          <a:lstStyle/>
          <a:p>
            <a:r>
              <a:rPr lang="es-MX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misterioso </a:t>
            </a:r>
            <a:r>
              <a:rPr lang="es-MX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gozoso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Rosario </a:t>
            </a:r>
            <a:br>
              <a:rPr lang="en-US" sz="53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s-MX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Extracto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carta </a:t>
            </a:r>
            <a:r>
              <a:rPr lang="es-MX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apostólica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San Juan Pablo II </a:t>
            </a:r>
            <a:r>
              <a:rPr lang="es-MX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Rosario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87F9-FB5E-4833-9968-42544988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3469"/>
            <a:ext cx="9241654" cy="5364985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primer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ciclo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el de los «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gozosos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»,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caracteriza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efectivamente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por el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 produce el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acontecimiento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encarnación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evidente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desde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cuando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saludo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Gabriel a la Virgen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Nazaret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une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invitación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mesiánica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«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Alégrate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María». 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apunta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historia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salvación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es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más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cierto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modo,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historia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mundo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efecto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designio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Padre es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recapitular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Cristo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todas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cosas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(cf.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1, 10), el don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divino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con el que el Padre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acerca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María para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hacerla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Madre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Hijo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alcanza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universo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vez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humanidad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está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implicada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fiat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con el que Ella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responde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prontamente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voluntad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Dios.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regocijo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percibe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escena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encuentro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con Isabel,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dónde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voz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María y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presencia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Cristo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seno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hacen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saltar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a Juan (cf. 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Lc 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1, 44).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Repleta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escena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Belén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donde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nacimiento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divino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Niño, el Salvador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mundo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es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cantado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por los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ángeles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anunciado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los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pastores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«una gran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(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Lc 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2, 10).</a:t>
            </a:r>
            <a:endParaRPr lang="en-US" sz="21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F9C9C-750D-40B4-9D82-82AECF215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94" y="119650"/>
            <a:ext cx="2331070" cy="1836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11EF6-EC08-415A-A0AF-FCE6DD0DC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39" y="2136369"/>
            <a:ext cx="1420377" cy="2611896"/>
          </a:xfrm>
          <a:prstGeom prst="rect">
            <a:avLst/>
          </a:prstGeom>
        </p:spPr>
      </p:pic>
      <p:pic>
        <p:nvPicPr>
          <p:cNvPr id="6" name="Picture 2" descr="HD wallpaper: The Nativity painting, birth of jesus, adoration of ...">
            <a:extLst>
              <a:ext uri="{FF2B5EF4-FFF2-40B4-BE49-F238E27FC236}">
                <a16:creationId xmlns:a16="http://schemas.microsoft.com/office/drawing/2014/main" id="{A6FA04DB-7D9D-45F9-8AE4-8AB77986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293" y="4928692"/>
            <a:ext cx="2331071" cy="18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ED6D45-1F8E-41D5-884B-3430F8E04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695505"/>
              </p:ext>
            </p:extLst>
          </p:nvPr>
        </p:nvGraphicFramePr>
        <p:xfrm>
          <a:off x="1012054" y="177553"/>
          <a:ext cx="10167892" cy="6001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4380">
                  <a:extLst>
                    <a:ext uri="{9D8B030D-6E8A-4147-A177-3AD203B41FA5}">
                      <a16:colId xmlns:a16="http://schemas.microsoft.com/office/drawing/2014/main" val="4271181704"/>
                    </a:ext>
                  </a:extLst>
                </a:gridCol>
                <a:gridCol w="5153512">
                  <a:extLst>
                    <a:ext uri="{9D8B030D-6E8A-4147-A177-3AD203B41FA5}">
                      <a16:colId xmlns:a16="http://schemas.microsoft.com/office/drawing/2014/main" val="1596941567"/>
                    </a:ext>
                  </a:extLst>
                </a:gridCol>
              </a:tblGrid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Health of the sick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Salud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enfermos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48411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Refuge of sinners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Refugio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pecadores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852549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Comfort of Migrants</a:t>
                      </a: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Consuelo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migrantes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17972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Comforter of the afflicted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Consuelo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afligidos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20996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Help of Christians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Auxilio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Cristianos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981399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angels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angeles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14424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patriarchs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Patriarcas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343560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prophets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Profetas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81135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apostles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Apostoles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27375"/>
                  </a:ext>
                </a:extLst>
              </a:tr>
              <a:tr h="60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martyrs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Martires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2343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7D55C70-7436-4EC1-A032-CBFDF2801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6A5A6A-281E-4377-9F63-29B247C9D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62494"/>
              </p:ext>
            </p:extLst>
          </p:nvPr>
        </p:nvGraphicFramePr>
        <p:xfrm>
          <a:off x="872971" y="213065"/>
          <a:ext cx="10446058" cy="6001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559">
                  <a:extLst>
                    <a:ext uri="{9D8B030D-6E8A-4147-A177-3AD203B41FA5}">
                      <a16:colId xmlns:a16="http://schemas.microsoft.com/office/drawing/2014/main" val="2154791959"/>
                    </a:ext>
                  </a:extLst>
                </a:gridCol>
                <a:gridCol w="5294499">
                  <a:extLst>
                    <a:ext uri="{9D8B030D-6E8A-4147-A177-3AD203B41FA5}">
                      <a16:colId xmlns:a16="http://schemas.microsoft.com/office/drawing/2014/main" val="2840296625"/>
                    </a:ext>
                  </a:extLst>
                </a:gridCol>
              </a:tblGrid>
              <a:tr h="753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confessors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Confesores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5745"/>
                  </a:ext>
                </a:extLst>
              </a:tr>
              <a:tr h="753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virgins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las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Virgenes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55997"/>
                  </a:ext>
                </a:extLst>
              </a:tr>
              <a:tr h="753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all saints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todos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los Santos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57171"/>
                  </a:ext>
                </a:extLst>
              </a:tr>
              <a:tr h="1192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conceived without sin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concebida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sin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pecado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original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34065"/>
                  </a:ext>
                </a:extLst>
              </a:tr>
              <a:tr h="753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assumed into heaven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elevada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al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cielo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94832"/>
                  </a:ext>
                </a:extLst>
              </a:tr>
              <a:tr h="1012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the most holy Rosary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del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Santisimo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Rosario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62905"/>
                  </a:ext>
                </a:extLst>
              </a:tr>
              <a:tr h="753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Queen of peace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Reina de la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paz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007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C82D75-18AB-4354-BA1D-3E7B8AEDE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1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FA1A88-17FD-4CFD-8D32-4418E1B25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09955"/>
              </p:ext>
            </p:extLst>
          </p:nvPr>
        </p:nvGraphicFramePr>
        <p:xfrm>
          <a:off x="1012054" y="133166"/>
          <a:ext cx="10167892" cy="6027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4379">
                  <a:extLst>
                    <a:ext uri="{9D8B030D-6E8A-4147-A177-3AD203B41FA5}">
                      <a16:colId xmlns:a16="http://schemas.microsoft.com/office/drawing/2014/main" val="2908047552"/>
                    </a:ext>
                  </a:extLst>
                </a:gridCol>
                <a:gridCol w="5153513">
                  <a:extLst>
                    <a:ext uri="{9D8B030D-6E8A-4147-A177-3AD203B41FA5}">
                      <a16:colId xmlns:a16="http://schemas.microsoft.com/office/drawing/2014/main" val="4156590034"/>
                    </a:ext>
                  </a:extLst>
                </a:gridCol>
              </a:tblGrid>
              <a:tr h="1226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Lamb of God, who takes away the sins of the world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Cordero de Dios, que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quitas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los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pecados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del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mundo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38709"/>
                  </a:ext>
                </a:extLst>
              </a:tr>
              <a:tr h="783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Spare us, O Lord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Perdonanos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, Senor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50721"/>
                  </a:ext>
                </a:extLst>
              </a:tr>
              <a:tr h="1226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Lamb of God, who takes away the sins of the world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Cordero de Dios, que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quitas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los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pecados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del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mundo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61679"/>
                  </a:ext>
                </a:extLst>
              </a:tr>
              <a:tr h="783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Graciously hear us, O Lord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Escuchanos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, Senor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53635"/>
                  </a:ext>
                </a:extLst>
              </a:tr>
              <a:tr h="1226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Lamb of God, who takes away the sins of the world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Cordero de Dios, que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quitas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los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pecados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del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mundo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24394"/>
                  </a:ext>
                </a:extLst>
              </a:tr>
              <a:tr h="783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Have mercy on us</a:t>
                      </a:r>
                      <a:endParaRPr lang="en-US" sz="2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Ten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piedad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nosotros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225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749B49D-02E0-4C57-B58E-4B1042DA5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5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DC3C3E-D9DF-4D61-B3F9-F16496152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64964"/>
              </p:ext>
            </p:extLst>
          </p:nvPr>
        </p:nvGraphicFramePr>
        <p:xfrm>
          <a:off x="872971" y="275209"/>
          <a:ext cx="10446058" cy="5921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559">
                  <a:extLst>
                    <a:ext uri="{9D8B030D-6E8A-4147-A177-3AD203B41FA5}">
                      <a16:colId xmlns:a16="http://schemas.microsoft.com/office/drawing/2014/main" val="3962534502"/>
                    </a:ext>
                  </a:extLst>
                </a:gridCol>
                <a:gridCol w="5294499">
                  <a:extLst>
                    <a:ext uri="{9D8B030D-6E8A-4147-A177-3AD203B41FA5}">
                      <a16:colId xmlns:a16="http://schemas.microsoft.com/office/drawing/2014/main" val="3189015741"/>
                    </a:ext>
                  </a:extLst>
                </a:gridCol>
              </a:tblGrid>
              <a:tr h="1795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Pray for us, O holy Mother of God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Ruega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por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nosotros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, Santa Madre de Dios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33161"/>
                  </a:ext>
                </a:extLst>
              </a:tr>
              <a:tr h="4125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That we may be made worth of the divine graces and promises of Christ our Lord.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Amen.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rgbClr val="2AA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Para que </a:t>
                      </a:r>
                      <a:r>
                        <a:rPr lang="en-US" sz="2800" dirty="0" err="1">
                          <a:effectLst/>
                          <a:latin typeface="Palatino Linotype" panose="02040502050505030304" pitchFamily="18" charset="0"/>
                        </a:rPr>
                        <a:t>seamos</a:t>
                      </a: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Palatino Linotype" panose="02040502050505030304" pitchFamily="18" charset="0"/>
                        </a:rPr>
                        <a:t>dignos</a:t>
                      </a: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 de </a:t>
                      </a:r>
                      <a:r>
                        <a:rPr lang="en-US" sz="2800" dirty="0" err="1">
                          <a:effectLst/>
                          <a:latin typeface="Palatino Linotype" panose="02040502050505030304" pitchFamily="18" charset="0"/>
                        </a:rPr>
                        <a:t>alcanzar</a:t>
                      </a: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 las </a:t>
                      </a:r>
                      <a:r>
                        <a:rPr lang="en-US" sz="2800" dirty="0" err="1">
                          <a:effectLst/>
                          <a:latin typeface="Palatino Linotype" panose="02040502050505030304" pitchFamily="18" charset="0"/>
                        </a:rPr>
                        <a:t>divina</a:t>
                      </a: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 gracias y </a:t>
                      </a:r>
                      <a:r>
                        <a:rPr lang="en-US" sz="2800" dirty="0" err="1">
                          <a:effectLst/>
                          <a:latin typeface="Palatino Linotype" panose="02040502050505030304" pitchFamily="18" charset="0"/>
                        </a:rPr>
                        <a:t>promesas</a:t>
                      </a: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 de </a:t>
                      </a:r>
                      <a:r>
                        <a:rPr lang="en-US" sz="2800" dirty="0" err="1">
                          <a:effectLst/>
                          <a:latin typeface="Palatino Linotype" panose="02040502050505030304" pitchFamily="18" charset="0"/>
                        </a:rPr>
                        <a:t>nuestro</a:t>
                      </a: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 Senor </a:t>
                      </a:r>
                      <a:r>
                        <a:rPr lang="en-US" sz="2800" dirty="0" err="1">
                          <a:effectLst/>
                          <a:latin typeface="Palatino Linotype" panose="02040502050505030304" pitchFamily="18" charset="0"/>
                        </a:rPr>
                        <a:t>Jesucristo</a:t>
                      </a: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alatino Linotype" panose="02040502050505030304" pitchFamily="18" charset="0"/>
                        </a:rPr>
                        <a:t>Amen.</a:t>
                      </a:r>
                      <a:endParaRPr lang="en-US" sz="2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403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EEA102-D8B5-46D6-ADF0-A8CC5D098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CB25-0D50-47BE-8076-D22BD18B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22"/>
            <a:ext cx="10515600" cy="1136342"/>
          </a:xfrm>
        </p:spPr>
        <p:txBody>
          <a:bodyPr>
            <a:normAutofit/>
          </a:bodyPr>
          <a:lstStyle/>
          <a:p>
            <a:r>
              <a:rPr lang="es-MX" sz="60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Créditos de Imagen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C7A0-97E3-44F1-9E37-01213063E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64"/>
            <a:ext cx="10515600" cy="4969599"/>
          </a:xfrm>
        </p:spPr>
        <p:txBody>
          <a:bodyPr/>
          <a:lstStyle/>
          <a:p>
            <a:r>
              <a:rPr lang="en-US" sz="3200" i="1" dirty="0">
                <a:latin typeface="Palatino Linotype" panose="02040502050505030304" pitchFamily="18" charset="0"/>
              </a:rPr>
              <a:t>La </a:t>
            </a:r>
            <a:r>
              <a:rPr lang="en-US" sz="3200" i="1" dirty="0" err="1">
                <a:latin typeface="Palatino Linotype" panose="02040502050505030304" pitchFamily="18" charset="0"/>
              </a:rPr>
              <a:t>Anunciación</a:t>
            </a:r>
            <a:r>
              <a:rPr lang="en-US" sz="3200" i="1" dirty="0">
                <a:latin typeface="Palatino Linotype" panose="02040502050505030304" pitchFamily="18" charset="0"/>
              </a:rPr>
              <a:t> </a:t>
            </a:r>
            <a:r>
              <a:rPr lang="en-US" sz="3200" dirty="0">
                <a:latin typeface="Palatino Linotype" panose="02040502050505030304" pitchFamily="18" charset="0"/>
              </a:rPr>
              <a:t>by Henry Ossawa Tanner</a:t>
            </a:r>
          </a:p>
          <a:p>
            <a:r>
              <a:rPr lang="en-US" sz="3200" i="1" dirty="0">
                <a:latin typeface="Palatino Linotype" panose="02040502050505030304" pitchFamily="18" charset="0"/>
              </a:rPr>
              <a:t>El </a:t>
            </a:r>
            <a:r>
              <a:rPr lang="en-US" sz="3200" i="1" dirty="0" err="1">
                <a:latin typeface="Palatino Linotype" panose="02040502050505030304" pitchFamily="18" charset="0"/>
              </a:rPr>
              <a:t>encuentro</a:t>
            </a:r>
            <a:r>
              <a:rPr lang="en-US" sz="3200" i="1" dirty="0">
                <a:latin typeface="Palatino Linotype" panose="02040502050505030304" pitchFamily="18" charset="0"/>
              </a:rPr>
              <a:t> de María e Isabel </a:t>
            </a:r>
            <a:r>
              <a:rPr lang="en-US" sz="3200" dirty="0">
                <a:latin typeface="Palatino Linotype" panose="02040502050505030304" pitchFamily="18" charset="0"/>
              </a:rPr>
              <a:t>por Carl Heinrich Bloch</a:t>
            </a:r>
          </a:p>
          <a:p>
            <a:r>
              <a:rPr lang="en-US" sz="3200" i="1" dirty="0" err="1">
                <a:latin typeface="Palatino Linotype" panose="02040502050505030304" pitchFamily="18" charset="0"/>
              </a:rPr>
              <a:t>Adoracíon</a:t>
            </a:r>
            <a:r>
              <a:rPr lang="en-US" sz="3200" i="1" dirty="0">
                <a:latin typeface="Palatino Linotype" panose="02040502050505030304" pitchFamily="18" charset="0"/>
              </a:rPr>
              <a:t> de los </a:t>
            </a:r>
            <a:r>
              <a:rPr lang="en-US" sz="3200" i="1" dirty="0" err="1">
                <a:latin typeface="Palatino Linotype" panose="02040502050505030304" pitchFamily="18" charset="0"/>
              </a:rPr>
              <a:t>pastores</a:t>
            </a:r>
            <a:r>
              <a:rPr lang="en-US" sz="3200" i="1" dirty="0">
                <a:latin typeface="Palatino Linotype" panose="02040502050505030304" pitchFamily="18" charset="0"/>
              </a:rPr>
              <a:t> </a:t>
            </a:r>
            <a:r>
              <a:rPr lang="en-US" sz="3200" dirty="0">
                <a:latin typeface="Palatino Linotype" panose="02040502050505030304" pitchFamily="18" charset="0"/>
              </a:rPr>
              <a:t>por </a:t>
            </a:r>
            <a:r>
              <a:rPr lang="en-US" sz="3200" i="0" dirty="0">
                <a:solidFill>
                  <a:srgbClr val="00131E"/>
                </a:solidFill>
                <a:effectLst/>
                <a:latin typeface="Palatino Linotype" panose="02040502050505030304" pitchFamily="18" charset="0"/>
              </a:rPr>
              <a:t>Gerard van </a:t>
            </a:r>
            <a:r>
              <a:rPr lang="en-US" sz="3200" i="0" dirty="0" err="1">
                <a:solidFill>
                  <a:srgbClr val="00131E"/>
                </a:solidFill>
                <a:effectLst/>
                <a:latin typeface="Palatino Linotype" panose="02040502050505030304" pitchFamily="18" charset="0"/>
              </a:rPr>
              <a:t>Honthorst</a:t>
            </a:r>
            <a:endParaRPr lang="en-US" sz="3200" i="0" dirty="0">
              <a:solidFill>
                <a:srgbClr val="00131E"/>
              </a:solidFill>
              <a:effectLst/>
              <a:latin typeface="Palatino Linotype" panose="02040502050505030304" pitchFamily="18" charset="0"/>
            </a:endParaRPr>
          </a:p>
          <a:p>
            <a:r>
              <a:rPr lang="en-US" sz="3200" i="1" dirty="0" err="1">
                <a:solidFill>
                  <a:srgbClr val="00131E"/>
                </a:solidFill>
                <a:latin typeface="Palatino Linotype" panose="02040502050505030304" pitchFamily="18" charset="0"/>
              </a:rPr>
              <a:t>Presentación</a:t>
            </a:r>
            <a:r>
              <a:rPr lang="en-US" sz="3200" i="1" dirty="0">
                <a:solidFill>
                  <a:srgbClr val="00131E"/>
                </a:solidFill>
                <a:latin typeface="Palatino Linotype" panose="02040502050505030304" pitchFamily="18" charset="0"/>
              </a:rPr>
              <a:t> de Jesús </a:t>
            </a:r>
            <a:r>
              <a:rPr lang="en-US" sz="3200" i="1" dirty="0" err="1">
                <a:solidFill>
                  <a:srgbClr val="00131E"/>
                </a:solidFill>
                <a:latin typeface="Palatino Linotype" panose="02040502050505030304" pitchFamily="18" charset="0"/>
              </a:rPr>
              <a:t>en</a:t>
            </a:r>
            <a:r>
              <a:rPr lang="en-US" sz="3200" i="1" dirty="0">
                <a:solidFill>
                  <a:srgbClr val="00131E"/>
                </a:solidFill>
                <a:latin typeface="Palatino Linotype" panose="02040502050505030304" pitchFamily="18" charset="0"/>
              </a:rPr>
              <a:t> el </a:t>
            </a:r>
            <a:r>
              <a:rPr lang="en-US" sz="3200" i="1" dirty="0" err="1">
                <a:solidFill>
                  <a:srgbClr val="00131E"/>
                </a:solidFill>
                <a:latin typeface="Palatino Linotype" panose="02040502050505030304" pitchFamily="18" charset="0"/>
              </a:rPr>
              <a:t>Templo</a:t>
            </a:r>
            <a:r>
              <a:rPr lang="en-US" sz="3200" i="1" dirty="0">
                <a:solidFill>
                  <a:srgbClr val="00131E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>
                <a:solidFill>
                  <a:srgbClr val="00131E"/>
                </a:solidFill>
                <a:latin typeface="Palatino Linotype" panose="02040502050505030304" pitchFamily="18" charset="0"/>
              </a:rPr>
              <a:t>por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Cornelis de Vos</a:t>
            </a:r>
          </a:p>
          <a:p>
            <a:r>
              <a:rPr lang="es-ES" sz="3200" b="0" i="1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Disputa con los doctores grande </a:t>
            </a:r>
            <a:r>
              <a:rPr lang="es-ES" sz="3200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por </a:t>
            </a:r>
            <a:r>
              <a:rPr lang="en-US" sz="3200" i="0" dirty="0">
                <a:solidFill>
                  <a:srgbClr val="00131E"/>
                </a:solidFill>
                <a:effectLst/>
                <a:latin typeface="Palatino Linotype" panose="02040502050505030304" pitchFamily="18" charset="0"/>
              </a:rPr>
              <a:t>Paolo Veronese</a:t>
            </a:r>
          </a:p>
          <a:p>
            <a:r>
              <a:rPr lang="en-US" sz="3200" b="0" i="1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Madonna de Loreto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by Caravaggio </a:t>
            </a:r>
            <a:endParaRPr lang="en-US" sz="3200" dirty="0">
              <a:latin typeface="Palatino Linotype" panose="0204050205050503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81815-BAD3-4206-B7D0-6DD747463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03" y="5261372"/>
            <a:ext cx="3205593" cy="1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69EC-83FF-4B2B-A735-A730BA2D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22068"/>
            <a:ext cx="9345406" cy="663383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ya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los dos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últimos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aun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conservando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sabor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anticipan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indicios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drama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efecto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presentación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templo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a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vez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expresa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dicha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consagración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extasía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viejo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Simeón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contiene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también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profecía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que el Niño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será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señal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contradicción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para Israel y de que una espada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traspasará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alma de la Madre (cf.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Lc 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2, 34-35).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Gozoso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dramático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tiempo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también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episodio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Jesús de 12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años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templo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Aparece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sabiduría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divina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mientras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escucha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pregunta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ejerciendo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sustancialmente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papel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quien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'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enseña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'.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revelación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Hijo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dedicado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enteramente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cosas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Padre,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aquella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radicalidad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evangélica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que, ante las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exigencias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absolutas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Reino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cuestiona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hasta los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más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profundos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lazos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afecto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humano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José y María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sobresaltados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angustiados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«no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comprendieron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sus palabras (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Lc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2, 50).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modo,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meditar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gozosos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significa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adentrarse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motivos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últimos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cristiana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sentido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más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profundo.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Significa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fijar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mirada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sobre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concreto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Encarnación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sobre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sombrío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preanuncio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dolor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salvífico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María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ayuda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aprender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secreto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cristiana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recordándonos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cristianismo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ante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todo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evangelion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'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buena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noticia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', que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tiene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centro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o,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mejor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dicho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contenido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persona de Cristo, el Verbo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hecho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carne,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único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Salvador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mundo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</a:t>
            </a:r>
            <a:r>
              <a:rPr lang="en-US" sz="1900" b="0" i="1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Carta </a:t>
            </a:r>
            <a:r>
              <a:rPr lang="en-US" sz="1900" b="0" i="1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Apostólica</a:t>
            </a:r>
            <a:r>
              <a:rPr lang="en-US" sz="1900" b="0" i="1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US" sz="1900" b="0" i="1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sobre</a:t>
            </a:r>
            <a:r>
              <a:rPr lang="en-US" sz="1900" b="0" i="1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 el Santo Rosario</a:t>
            </a:r>
            <a:r>
              <a:rPr lang="en-US" sz="19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23). </a:t>
            </a:r>
            <a:endParaRPr lang="en-US" sz="19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A71A8-F675-464B-AEA0-C514B9B7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62" y="122068"/>
            <a:ext cx="2287298" cy="3313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6F600-3573-4525-9FF9-038D51ED2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r="40473"/>
          <a:stretch/>
        </p:blipFill>
        <p:spPr>
          <a:xfrm>
            <a:off x="9443061" y="3756371"/>
            <a:ext cx="2287299" cy="28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B39D-0AD0-410F-A451-7C423A9E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495"/>
            <a:ext cx="10515600" cy="57083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Señal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La Cruz…</a:t>
            </a: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Símbolo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los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Apóstoles (El Credo)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…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Padrenuestro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…</a:t>
            </a: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Para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aumento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fe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,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esperanza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y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caridad</a:t>
            </a: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Avemaría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(X3)</a:t>
            </a: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Gloria…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19E3E-4DE1-4E9C-A157-12038D39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2D41-02D7-4C5F-B54E-AEB931D6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296"/>
            <a:ext cx="10515600" cy="1863486"/>
          </a:xfrm>
        </p:spPr>
        <p:txBody>
          <a:bodyPr>
            <a:norm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solidFill>
                  <a:srgbClr val="24ADF0"/>
                </a:solidFill>
                <a:latin typeface="Palatino Linotype" panose="02040502050505030304" pitchFamily="18" charset="0"/>
              </a:rPr>
              <a:t>Peticiones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24AD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CBCE7-9788-4B61-8392-E3828497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971" cy="1049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5DA6E-38E2-44A7-B762-ED7A23CF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D4F9-1485-41BB-B2C4-2DF5BE98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925628" cy="26455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Primer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 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Anunciación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A14A-A3AC-4635-B741-6D14E313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7" y="62145"/>
            <a:ext cx="7486094" cy="61877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los seis meses, Dios mandó al ángel Gabriel a un pueblo de Galilea llamado Nazaret, donde vivía una joven llamada María; era virgen, pero estaba comprometida para casarse con un hombre llamado José, descendiente del rey David. El ángel entró en el lugar donde ella estaba, y le dijo: ¡Salve, llena de gracia! El Señor está contigo. María se sorprendió de estas palabras, y se preguntaba qué significaría aquel saludo. El ángel le dijo: María, no tengas miedo, pues tú gozas del favor de Dios. Ahora vas a quedar encinta: tendrás un hijo, y le pondrás por nombre Jesús. Será un gran hombre, al que llamarán Hijo del Dios altísimo, y Dios el Señor lo hará Rey, como a su antepasado David, para que reine por siempre sobre el pueblo de Jacob. Su reinado no tendrá fin. María pregunto al ángel: ¿Cómo podrá suceder esto, si no vivo con ningún hombre? El ángel le contestó: El Espíritu Santo vendrá sobre ti, y el poder del Dios altísimo se posará sobre ti. Por eso, el niño que va a nacer será llamado Santo e Hijo de Dios. -</a:t>
            </a:r>
            <a:r>
              <a:rPr lang="es-MX" sz="21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1.26-35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44460-FD90-4475-AE85-88D9C2A5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2442A-D7F3-4909-9A70-10F8DC03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" y="2645546"/>
            <a:ext cx="4486184" cy="35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9642-8DCF-4411-A911-5AC7BA85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3" y="1"/>
            <a:ext cx="9050458" cy="1393793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Segundo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 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Visitación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Nuestra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Señora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97E4-14D2-45FF-BC71-D0208A9E9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53" y="1278385"/>
            <a:ext cx="9050458" cy="50247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aquellos días, María se fue de prisa a un pueblo de la región montañosa de Judea, y entró en la casa de Zacarías y saludó a Isabel. Cuando Isabel oyó el saludo de María, la criatura se le estremeció en el vientre, y ella quedó llena del Espíritu Santo. Entonces, con voz muy fuerte, dijo: ¡Dios te ha bendecido más que a todas las mujeres, y ha bendecido a tu hijo! ¿Quién soy yo, para que venga a visitarme la madre de mi </a:t>
            </a:r>
            <a:r>
              <a:rPr lang="es-MX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Senor</a:t>
            </a: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Pues tan pronto como oí tu saludo, mi hijo se estremeció de alegría en mi vientre. ¡Dichosa tú por haber creído que han de cumplirse las cosas que el </a:t>
            </a:r>
            <a:r>
              <a:rPr lang="es-MX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Senor</a:t>
            </a: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 ha dicho!        -</a:t>
            </a:r>
            <a:r>
              <a:rPr lang="es-MX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1.39-45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E04D0-5C8F-4F78-A5B3-171DCDDDD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11" y="264273"/>
            <a:ext cx="2930283" cy="5388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60E8F-EB8E-41C8-8765-78B617C5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0FB8-4D30-4CDB-85A1-9A6EB399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60381" cy="2450238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Tercer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Nacimiento de Jesús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9F26-BB77-4B69-9433-D08A063E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525" y="0"/>
            <a:ext cx="6569475" cy="62942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aquel tiempo, el emperador Augusto ordenó que se hiciera un censo de todo el mundo. Este primer censo fue hecho siendo 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Quirinio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gobernador de Siria. Todos tenían que ir a inscribirse a su proprio pueblo. Por esto, José salió del pueblo de Nazaret, de la región de Galilea, y se fue a Belén, en Judea, donde había nacido el rey David, porque José era descendiente de David. Fue allá a inscribirse, junto con María, su esposa, que se encontraba encinta. Y sucedió que mientras estaban en Belén, le llegó a María el tiempo de dar a luz. Y allí nació su hijo primogénito, y lo envolvió en pañales y lo acostó en el establo, porque no había alojamiento para ellos en el mesón.          -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2.1-7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FC8F3-ECD8-4349-8654-AE4BD182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2" y="2352559"/>
            <a:ext cx="4671135" cy="3722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41F09-A813-49E4-BA61-5234C6970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9B73-8AB1-4ED3-83CB-4F9E0864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7" y="79902"/>
            <a:ext cx="8611603" cy="1251748"/>
          </a:xfrm>
        </p:spPr>
        <p:txBody>
          <a:bodyPr>
            <a:noAutofit/>
          </a:bodyPr>
          <a:lstStyle/>
          <a:p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Cuarto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 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Presentación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del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Señor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27351-741A-4CA1-BBEB-754F7FC3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6" y="1393794"/>
            <a:ext cx="8691504" cy="47495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 se cumplieron los días en que ellos debían purificarse según la ley de Moisés, llevaron al niño a Jerusalén para presentarlo al Señor. Lo hicieron así porque en la ley del Señor está escrito: “Todo primer hijo varón será consagrado al Señor. Fueron, pues, a ofrecer en sacrificio lo que manda la ley del Señor: un par de tórtolas o dos pichones de paloma. En aquel tiempo vivía en Jerusalén un hombre que se llamaba Simeón. Era un hombre justo y piadoso, que esperaba la restauración de Israel. El Espíritu Santo estaba con Simeón, y le había hecho saber que no moriría sin ver antes el Mesías, a quien el Señor enviaría. Guiado por el Espíritu Santo, Simeón fue al templo; y cuando los padres del niño Jesús lo llevaron también a él, para cumplir con lo que la ley ordenaba, Simeón lo tomó en brazos y alabó a Dios…  -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2.22-28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59035-3C3C-41EA-B8C4-7630E60F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B78E1-81E4-4724-8538-D7B5AF65D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50" y="499647"/>
            <a:ext cx="3376843" cy="48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2413</Words>
  <Application>Microsoft Office PowerPoint</Application>
  <PresentationFormat>Widescreen</PresentationFormat>
  <Paragraphs>206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Palatino Linotype</vt:lpstr>
      <vt:lpstr>Office Theme</vt:lpstr>
      <vt:lpstr>Misterios Gozosos</vt:lpstr>
      <vt:lpstr>Reflexión sobre los misterioso gozoso del Rosario  Extracto de la carta apostólica de San Juan Pablo II sobre el Rosario</vt:lpstr>
      <vt:lpstr>PowerPoint Presentation</vt:lpstr>
      <vt:lpstr>PowerPoint Presentation</vt:lpstr>
      <vt:lpstr>Peticiones</vt:lpstr>
      <vt:lpstr>El Primer Misterio:  La Anunciación</vt:lpstr>
      <vt:lpstr>El Segundo Misterio:  La Visitación de Nuestra Señora</vt:lpstr>
      <vt:lpstr>El Tercer Misterio: El Nacimiento de Jesús</vt:lpstr>
      <vt:lpstr>El Cuarto Misterio:  La Presentación del Señor</vt:lpstr>
      <vt:lpstr>El Quinto Misterio: El Niño perdido y hallado en el Templo</vt:lpstr>
      <vt:lpstr>Salve</vt:lpstr>
      <vt:lpstr>Oremos…</vt:lpstr>
      <vt:lpstr>Letanía Lauretana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Créditos de Imagen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Joyful Mysteries</dc:title>
  <dc:creator>Anthony Crescio</dc:creator>
  <cp:lastModifiedBy>Anthony Crescio</cp:lastModifiedBy>
  <cp:revision>54</cp:revision>
  <dcterms:created xsi:type="dcterms:W3CDTF">2021-01-19T01:28:49Z</dcterms:created>
  <dcterms:modified xsi:type="dcterms:W3CDTF">2021-10-07T16:20:41Z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